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60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65B0"/>
    <a:srgbClr val="FF0505"/>
    <a:srgbClr val="EA0000"/>
    <a:srgbClr val="444444"/>
    <a:srgbClr val="0FCED3"/>
    <a:srgbClr val="D60093"/>
    <a:srgbClr val="CC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17" autoAdjust="0"/>
    <p:restoredTop sz="82776" autoAdjust="0"/>
  </p:normalViewPr>
  <p:slideViewPr>
    <p:cSldViewPr>
      <p:cViewPr>
        <p:scale>
          <a:sx n="165" d="100"/>
          <a:sy n="165" d="100"/>
        </p:scale>
        <p:origin x="-680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BB2A-1528-4AAF-9A21-F4370666C7B2}" type="datetimeFigureOut">
              <a:rPr lang="en-JM" smtClean="0"/>
              <a:pPr/>
              <a:t>2/3/17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8927C-AB49-450F-8967-4AD52E2DC3DA}" type="slidenum">
              <a:rPr lang="en-JM" smtClean="0"/>
              <a:pPr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52751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90015-6979-4CAF-87BC-D33F74A1F261}" type="datetimeFigureOut">
              <a:rPr lang="en-JM" smtClean="0"/>
              <a:pPr/>
              <a:t>2/3/17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CA0D8-6577-48B2-BA77-88519BAFBFDA}" type="slidenum">
              <a:rPr lang="en-JM" smtClean="0"/>
              <a:pPr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59120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600" y="2006600"/>
            <a:ext cx="7924800" cy="172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>
            <a:lvl1pPr algn="ctr"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JM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9" name="Rectangle 8"/>
          <p:cNvSpPr/>
          <p:nvPr userDrawn="1"/>
        </p:nvSpPr>
        <p:spPr>
          <a:xfrm>
            <a:off x="0" y="2794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09600" y="2514600"/>
            <a:ext cx="76200" cy="711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458200" y="2514600"/>
            <a:ext cx="76200" cy="711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00000"/>
              </a:buClr>
              <a:buFont typeface="Courier New"/>
              <a:buChar char="o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JM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0F82-5B01-564F-987C-AA95E66F8F8F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4430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 CTSI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937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JM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924800" y="6273800"/>
            <a:ext cx="381000" cy="508000"/>
          </a:xfrm>
          <a:prstGeom prst="rect">
            <a:avLst/>
          </a:prstGeom>
          <a:solidFill>
            <a:srgbClr val="FFFFFF"/>
          </a:solidFill>
          <a:ln w="762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437338"/>
            <a:ext cx="4724400" cy="4325763"/>
          </a:xfrm>
          <a:prstGeom prst="rect">
            <a:avLst/>
          </a:prstGeom>
        </p:spPr>
      </p:pic>
      <p:sp>
        <p:nvSpPr>
          <p:cNvPr id="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33400" y="1498601"/>
            <a:ext cx="2819400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>
                <a:solidFill>
                  <a:srgbClr val="800000"/>
                </a:solidFill>
                <a:latin typeface="Bebas Neue" pitchFamily="34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533400" y="1803400"/>
            <a:ext cx="3429000" cy="711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33400" y="2921001"/>
            <a:ext cx="2819400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>
                <a:solidFill>
                  <a:srgbClr val="800000"/>
                </a:solidFill>
                <a:latin typeface="Bebas Neue" pitchFamily="34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533400" y="3225800"/>
            <a:ext cx="3429000" cy="711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533400" y="4343401"/>
            <a:ext cx="2819400" cy="37888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>
                <a:solidFill>
                  <a:srgbClr val="800000"/>
                </a:solidFill>
                <a:latin typeface="Bebas Neue" pitchFamily="34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533400" y="4648200"/>
            <a:ext cx="3429000" cy="711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3" name="Picture Placeholder 24"/>
          <p:cNvSpPr>
            <a:spLocks noGrp="1"/>
          </p:cNvSpPr>
          <p:nvPr>
            <p:ph type="pic" sz="quarter" idx="28" hasCustomPrompt="1"/>
          </p:nvPr>
        </p:nvSpPr>
        <p:spPr>
          <a:xfrm>
            <a:off x="4419600" y="1701800"/>
            <a:ext cx="4419600" cy="2844800"/>
          </a:xfrm>
        </p:spPr>
        <p:txBody>
          <a:bodyPr/>
          <a:lstStyle/>
          <a:p>
            <a:r>
              <a:rPr lang="en-JM" dirty="0" smtClean="0"/>
              <a:t>zz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7389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0" y="1397000"/>
            <a:ext cx="9144000" cy="37592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JM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7620000" cy="563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04800" y="5359400"/>
            <a:ext cx="8534400" cy="711200"/>
          </a:xfrm>
        </p:spPr>
        <p:txBody>
          <a:bodyPr>
            <a:normAutofit/>
          </a:bodyPr>
          <a:lstStyle>
            <a:lvl1pPr>
              <a:buClr>
                <a:srgbClr val="0FCED3"/>
              </a:buClr>
              <a:buFontTx/>
              <a:buNone/>
              <a:defRPr sz="1100"/>
            </a:lvl1pPr>
          </a:lstStyle>
          <a:p>
            <a:pPr lvl="0"/>
            <a:endParaRPr lang="en-JM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1498600"/>
            <a:ext cx="5181600" cy="4368800"/>
          </a:xfrm>
          <a:effectLst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JM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7620000" cy="563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5410200" y="1498600"/>
            <a:ext cx="3429000" cy="19304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100"/>
            </a:lvl1pPr>
          </a:lstStyle>
          <a:p>
            <a:pPr lvl="0"/>
            <a:endParaRPr lang="en-JM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41"/>
          </p:nvPr>
        </p:nvSpPr>
        <p:spPr>
          <a:xfrm>
            <a:off x="5410200" y="3632200"/>
            <a:ext cx="3429000" cy="15240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100"/>
            </a:lvl1pPr>
          </a:lstStyle>
          <a:p>
            <a:pPr lvl="0"/>
            <a:endParaRPr lang="en-JM" dirty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42"/>
          </p:nvPr>
        </p:nvSpPr>
        <p:spPr>
          <a:xfrm>
            <a:off x="5410200" y="5257800"/>
            <a:ext cx="3429000" cy="6096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100"/>
            </a:lvl1pPr>
          </a:lstStyle>
          <a:p>
            <a:pPr lvl="0"/>
            <a:endParaRPr lang="en-JM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7620000" cy="563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533400" y="2159000"/>
            <a:ext cx="7848600" cy="3048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JM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447800"/>
            <a:ext cx="8229600" cy="381000"/>
          </a:xfrm>
        </p:spPr>
        <p:txBody>
          <a:bodyPr>
            <a:noAutofit/>
          </a:bodyPr>
          <a:lstStyle>
            <a:lvl1pPr algn="l">
              <a:buNone/>
              <a:defRPr sz="1400" b="0">
                <a:latin typeface="Bebas Neue"/>
                <a:cs typeface="Bebas Neue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endParaRPr lang="en-JM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33400" y="5359400"/>
            <a:ext cx="7924800" cy="609600"/>
          </a:xfrm>
        </p:spPr>
        <p:txBody>
          <a:bodyPr>
            <a:noAutofit/>
          </a:bodyPr>
          <a:lstStyle>
            <a:lvl1pPr>
              <a:buNone/>
              <a:defRPr sz="11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2108200"/>
            <a:ext cx="9144000" cy="1879600"/>
          </a:xfrm>
          <a:prstGeom prst="rect">
            <a:avLst/>
          </a:prstGeom>
          <a:solidFill>
            <a:srgbClr val="800000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600" dirty="0">
              <a:solidFill>
                <a:schemeClr val="tx1">
                  <a:lumMod val="95000"/>
                  <a:lumOff val="5000"/>
                </a:schemeClr>
              </a:solidFill>
              <a:latin typeface="Bebas Neu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2209800"/>
            <a:ext cx="8153400" cy="1625600"/>
          </a:xfrm>
        </p:spPr>
        <p:txBody>
          <a:bodyPr>
            <a:normAutofit/>
          </a:bodyPr>
          <a:lstStyle>
            <a:lvl1pPr algn="l">
              <a:buNone/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3400" y="4038600"/>
            <a:ext cx="1676400" cy="508000"/>
          </a:xfrm>
        </p:spPr>
        <p:txBody>
          <a:bodyPr>
            <a:noAutofit/>
          </a:bodyPr>
          <a:lstStyle>
            <a:lvl1pPr algn="l">
              <a:buNone/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18" name="Chevron 17"/>
          <p:cNvSpPr/>
          <p:nvPr userDrawn="1"/>
        </p:nvSpPr>
        <p:spPr>
          <a:xfrm flipH="1">
            <a:off x="8122955" y="6485128"/>
            <a:ext cx="82296" cy="134112"/>
          </a:xfrm>
          <a:prstGeom prst="chevron">
            <a:avLst>
              <a:gd name="adj" fmla="val 79255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 userDrawn="1"/>
        </p:nvSpPr>
        <p:spPr>
          <a:xfrm>
            <a:off x="8473440" y="6485128"/>
            <a:ext cx="82296" cy="134112"/>
          </a:xfrm>
          <a:prstGeom prst="chevron">
            <a:avLst>
              <a:gd name="adj" fmla="val 79255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279400"/>
            <a:ext cx="304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2667000" y="4038600"/>
            <a:ext cx="1676400" cy="508000"/>
          </a:xfrm>
        </p:spPr>
        <p:txBody>
          <a:bodyPr>
            <a:noAutofit/>
          </a:bodyPr>
          <a:lstStyle>
            <a:lvl1pPr algn="l">
              <a:buNone/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800600" y="4038600"/>
            <a:ext cx="1676400" cy="508000"/>
          </a:xfrm>
        </p:spPr>
        <p:txBody>
          <a:bodyPr>
            <a:noAutofit/>
          </a:bodyPr>
          <a:lstStyle>
            <a:lvl1pPr algn="l">
              <a:buNone/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934200" y="4038600"/>
            <a:ext cx="1676400" cy="508000"/>
          </a:xfrm>
        </p:spPr>
        <p:txBody>
          <a:bodyPr>
            <a:noAutofit/>
          </a:bodyPr>
          <a:lstStyle>
            <a:lvl1pPr algn="l">
              <a:buNone/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96200" y="6070600"/>
            <a:ext cx="1295400" cy="78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1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7620000" cy="563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JM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3810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8" name="Rectangle 7"/>
          <p:cNvSpPr/>
          <p:nvPr/>
        </p:nvSpPr>
        <p:spPr>
          <a:xfrm>
            <a:off x="0" y="558800"/>
            <a:ext cx="152400" cy="5334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59402"/>
            <a:ext cx="9144000" cy="623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" action="ppaction://hlinkshowjump?jump=nextslide" highlightClick="1"/>
          </p:cNvPr>
          <p:cNvSpPr/>
          <p:nvPr/>
        </p:nvSpPr>
        <p:spPr>
          <a:xfrm>
            <a:off x="8382000" y="6375400"/>
            <a:ext cx="274320" cy="365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Oval 14">
            <a:hlinkClick r:id="" action="ppaction://hlinkshowjump?jump=previousslide" highlightClick="1"/>
          </p:cNvPr>
          <p:cNvSpPr/>
          <p:nvPr/>
        </p:nvSpPr>
        <p:spPr>
          <a:xfrm>
            <a:off x="8036087" y="6375400"/>
            <a:ext cx="274320" cy="365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Chevron 17"/>
          <p:cNvSpPr/>
          <p:nvPr userDrawn="1"/>
        </p:nvSpPr>
        <p:spPr>
          <a:xfrm flipH="1">
            <a:off x="8122955" y="6485128"/>
            <a:ext cx="82296" cy="134112"/>
          </a:xfrm>
          <a:prstGeom prst="chevron">
            <a:avLst>
              <a:gd name="adj" fmla="val 79255"/>
            </a:avLst>
          </a:prstGeom>
          <a:ln w="127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 userDrawn="1"/>
        </p:nvSpPr>
        <p:spPr>
          <a:xfrm>
            <a:off x="8473440" y="6485128"/>
            <a:ext cx="82296" cy="134112"/>
          </a:xfrm>
          <a:prstGeom prst="chevron">
            <a:avLst>
              <a:gd name="adj" fmla="val 79255"/>
            </a:avLst>
          </a:prstGeom>
          <a:solidFill>
            <a:srgbClr val="80000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pic>
        <p:nvPicPr>
          <p:cNvPr id="4" name="Picture 3" descr="SC-CTSI-Logo_No-Acronym copy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24600"/>
            <a:ext cx="1313385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51" r:id="rId3"/>
    <p:sldLayoutId id="2147483681" r:id="rId4"/>
    <p:sldLayoutId id="2147483671" r:id="rId5"/>
    <p:sldLayoutId id="2147483672" r:id="rId6"/>
    <p:sldLayoutId id="2147483673" r:id="rId7"/>
    <p:sldLayoutId id="2147483687" r:id="rId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»"/>
        <a:defRPr sz="1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sc-ctsi.org" TargetMode="External"/><Relationship Id="rId3" Type="http://schemas.openxmlformats.org/officeDocument/2006/relationships/hyperlink" Target="mailto:info@sc-ctsi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/>
        <p:txBody>
          <a:bodyPr/>
          <a:lstStyle>
            <a:lvl1pPr algn="ctr">
              <a:defRPr>
                <a:solidFill>
                  <a:srgbClr val="800000"/>
                </a:solidFill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en-US" sz="3200" kern="0" dirty="0" smtClean="0">
                <a:solidFill>
                  <a:srgbClr val="FFCC00"/>
                </a:solidFill>
                <a:ea typeface="ＭＳ Ｐゴシック" pitchFamily="34" charset="-128"/>
              </a:rPr>
              <a:t>Click to add master title</a:t>
            </a:r>
            <a:br>
              <a:rPr lang="en-US" sz="3200" kern="0" dirty="0" smtClean="0">
                <a:solidFill>
                  <a:srgbClr val="FFCC00"/>
                </a:solidFill>
                <a:ea typeface="ＭＳ Ｐゴシック" pitchFamily="34" charset="-128"/>
              </a:rPr>
            </a:br>
            <a:r>
              <a:rPr lang="en-US" sz="2000" kern="0" dirty="0" smtClean="0">
                <a:solidFill>
                  <a:srgbClr val="FFFFFF"/>
                </a:solidFill>
                <a:ea typeface="ＭＳ Ｐゴシック" pitchFamily="34" charset="-128"/>
              </a:rPr>
              <a:t>add subtitle here</a:t>
            </a:r>
            <a:r>
              <a:rPr lang="en-US" sz="2000" kern="0" dirty="0">
                <a:solidFill>
                  <a:srgbClr val="FFFFFF"/>
                </a:solidFill>
                <a:ea typeface="ＭＳ Ｐゴシック" pitchFamily="34" charset="-128"/>
              </a:rPr>
              <a:t/>
            </a:r>
            <a:br>
              <a:rPr lang="en-US" sz="2000" kern="0" dirty="0">
                <a:solidFill>
                  <a:srgbClr val="FFFFFF"/>
                </a:solidFill>
                <a:ea typeface="ＭＳ Ｐゴシック" pitchFamily="34" charset="-128"/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add name and title</a:t>
            </a:r>
          </a:p>
        </p:txBody>
      </p:sp>
    </p:spTree>
    <p:extLst>
      <p:ext uri="{BB962C8B-B14F-4D97-AF65-F5344CB8AC3E}">
        <p14:creationId xmlns:p14="http://schemas.microsoft.com/office/powerpoint/2010/main" val="177995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0" y="4038600"/>
            <a:ext cx="1981200" cy="508000"/>
          </a:xfrm>
        </p:spPr>
        <p:txBody>
          <a:bodyPr/>
          <a:lstStyle/>
          <a:p>
            <a:r>
              <a:rPr lang="en-US" sz="1200" b="1" dirty="0">
                <a:solidFill>
                  <a:srgbClr val="800000"/>
                </a:solidFill>
              </a:rPr>
              <a:t>SC CTSI </a:t>
            </a:r>
            <a:r>
              <a:rPr lang="en-US" sz="1200" dirty="0">
                <a:solidFill>
                  <a:schemeClr val="tx1"/>
                </a:solidFill>
              </a:rPr>
              <a:t>|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www.sc-ctsi.org</a:t>
            </a:r>
            <a:endParaRPr lang="en-US" sz="1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19400" y="4038600"/>
            <a:ext cx="1905000" cy="508000"/>
          </a:xfrm>
        </p:spPr>
        <p:txBody>
          <a:bodyPr/>
          <a:lstStyle/>
          <a:p>
            <a:r>
              <a:rPr lang="en-US" sz="1200" dirty="0">
                <a:solidFill>
                  <a:srgbClr val="800000"/>
                </a:solidFill>
              </a:rPr>
              <a:t>Phone</a:t>
            </a:r>
            <a:r>
              <a:rPr lang="en-US" sz="1200" dirty="0">
                <a:solidFill>
                  <a:schemeClr val="tx1"/>
                </a:solidFill>
              </a:rPr>
              <a:t>: (323) 442-4032</a:t>
            </a: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953000" y="4038600"/>
            <a:ext cx="1828800" cy="508000"/>
          </a:xfrm>
        </p:spPr>
        <p:txBody>
          <a:bodyPr/>
          <a:lstStyle/>
          <a:p>
            <a:r>
              <a:rPr lang="en-US" sz="1200" dirty="0">
                <a:solidFill>
                  <a:srgbClr val="800000"/>
                </a:solidFill>
              </a:rPr>
              <a:t>Email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info@sc-ctsi.org</a:t>
            </a:r>
            <a:endParaRPr lang="en-US" sz="1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800000"/>
                </a:solidFill>
              </a:rPr>
              <a:t>Twitter</a:t>
            </a:r>
            <a:r>
              <a:rPr lang="en-US" sz="1200" dirty="0">
                <a:solidFill>
                  <a:schemeClr val="tx1"/>
                </a:solidFill>
              </a:rPr>
              <a:t>: @</a:t>
            </a:r>
            <a:r>
              <a:rPr lang="en-US" sz="1200" dirty="0" err="1">
                <a:solidFill>
                  <a:schemeClr val="tx1"/>
                </a:solidFill>
              </a:rPr>
              <a:t>SoCalCTSI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3116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13396</TotalTime>
  <Words>38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Click to add master title add subtitle here </vt:lpstr>
      <vt:lpstr>PowerPoint Presentation</vt:lpstr>
      <vt:lpstr>PowerPoint Presentation</vt:lpstr>
    </vt:vector>
  </TitlesOfParts>
  <Manager/>
  <Company>SC CTSI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subject/>
  <dc:creator>ehome</dc:creator>
  <cp:keywords/>
  <dc:description/>
  <cp:lastModifiedBy>Francis Ukpolo</cp:lastModifiedBy>
  <cp:revision>205</cp:revision>
  <dcterms:created xsi:type="dcterms:W3CDTF">2011-12-26T17:46:32Z</dcterms:created>
  <dcterms:modified xsi:type="dcterms:W3CDTF">2017-02-03T22:58:40Z</dcterms:modified>
  <cp:category/>
</cp:coreProperties>
</file>