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3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65B0"/>
    <a:srgbClr val="FF0505"/>
    <a:srgbClr val="EA0000"/>
    <a:srgbClr val="444444"/>
    <a:srgbClr val="0FCED3"/>
    <a:srgbClr val="D60093"/>
    <a:srgbClr val="CC33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7" autoAdjust="0"/>
    <p:restoredTop sz="82776" autoAdjust="0"/>
  </p:normalViewPr>
  <p:slideViewPr>
    <p:cSldViewPr>
      <p:cViewPr>
        <p:scale>
          <a:sx n="165" d="100"/>
          <a:sy n="165" d="100"/>
        </p:scale>
        <p:origin x="-64" y="-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BB2A-1528-4AAF-9A21-F4370666C7B2}" type="datetimeFigureOut">
              <a:rPr lang="en-JM" smtClean="0"/>
              <a:pPr/>
              <a:t>2/3/17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8927C-AB49-450F-8967-4AD52E2DC3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2751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90015-6979-4CAF-87BC-D33F74A1F261}" type="datetimeFigureOut">
              <a:rPr lang="en-JM" smtClean="0"/>
              <a:pPr/>
              <a:t>2/3/17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CA0D8-6577-48B2-BA77-88519BAFBFDA}" type="slidenum">
              <a:rPr lang="en-JM" smtClean="0"/>
              <a:pPr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5912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" y="1504950"/>
            <a:ext cx="7924800" cy="1295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Rectangle 8"/>
          <p:cNvSpPr/>
          <p:nvPr userDrawn="1"/>
        </p:nvSpPr>
        <p:spPr>
          <a:xfrm>
            <a:off x="0" y="209550"/>
            <a:ext cx="228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09600" y="1885950"/>
            <a:ext cx="762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458200" y="1885950"/>
            <a:ext cx="762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800000"/>
              </a:buClr>
              <a:buFont typeface="Courier New"/>
              <a:buChar char="o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0F82-5B01-564F-987C-AA95E66F8F8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44430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 CTSI 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295275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0289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JM" dirty="0"/>
          </a:p>
        </p:txBody>
      </p:sp>
      <p:sp>
        <p:nvSpPr>
          <p:cNvPr id="3" name="Rectangle 2"/>
          <p:cNvSpPr/>
          <p:nvPr userDrawn="1"/>
        </p:nvSpPr>
        <p:spPr>
          <a:xfrm>
            <a:off x="7924800" y="4705350"/>
            <a:ext cx="381000" cy="381000"/>
          </a:xfrm>
          <a:prstGeom prst="rect">
            <a:avLst/>
          </a:prstGeom>
          <a:solidFill>
            <a:srgbClr val="FFFFFF"/>
          </a:solidFill>
          <a:ln w="76200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157" y="1078004"/>
            <a:ext cx="4002043" cy="3244322"/>
          </a:xfrm>
          <a:prstGeom prst="rect">
            <a:avLst/>
          </a:prstGeom>
        </p:spPr>
      </p:pic>
      <p:sp>
        <p:nvSpPr>
          <p:cNvPr id="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33400" y="1123950"/>
            <a:ext cx="2819400" cy="2841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533400" y="1352550"/>
            <a:ext cx="3429000" cy="533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33400" y="2190750"/>
            <a:ext cx="2819400" cy="2841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0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533400" y="2419350"/>
            <a:ext cx="3429000" cy="533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533400" y="3257550"/>
            <a:ext cx="2819400" cy="2841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800000"/>
                </a:solidFill>
                <a:latin typeface="Bebas Neue" pitchFamily="34" charset="0"/>
              </a:defRPr>
            </a:lvl1pPr>
            <a:lvl2pPr marL="457200" indent="0">
              <a:buFontTx/>
              <a:buNone/>
              <a:defRPr sz="1600">
                <a:latin typeface="Bebas Neue" pitchFamily="34" charset="0"/>
              </a:defRPr>
            </a:lvl2pPr>
            <a:lvl3pPr marL="914400" indent="0">
              <a:buFontTx/>
              <a:buNone/>
              <a:defRPr sz="1600">
                <a:latin typeface="Bebas Neue" pitchFamily="34" charset="0"/>
              </a:defRPr>
            </a:lvl3pPr>
            <a:lvl4pPr marL="1371600" indent="0">
              <a:buFontTx/>
              <a:buNone/>
              <a:defRPr sz="1600">
                <a:latin typeface="Bebas Neue" pitchFamily="34" charset="0"/>
              </a:defRPr>
            </a:lvl4pPr>
            <a:lvl5pPr marL="1828800" indent="0">
              <a:buFontTx/>
              <a:buNone/>
              <a:defRPr sz="1600">
                <a:latin typeface="Bebas Neue" pitchFamily="34" charset="0"/>
              </a:defRPr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533400" y="3486150"/>
            <a:ext cx="3429000" cy="533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endParaRPr lang="en-JM" dirty="0"/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28"/>
          </p:nvPr>
        </p:nvSpPr>
        <p:spPr>
          <a:xfrm>
            <a:off x="4648200" y="1276350"/>
            <a:ext cx="3657600" cy="2133600"/>
          </a:xfrm>
        </p:spPr>
        <p:txBody>
          <a:bodyPr/>
          <a:lstStyle/>
          <a:p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7389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0" y="1047750"/>
            <a:ext cx="9144000" cy="28194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7620000" cy="422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04800" y="4019550"/>
            <a:ext cx="8534400" cy="533400"/>
          </a:xfrm>
        </p:spPr>
        <p:txBody>
          <a:bodyPr>
            <a:normAutofit/>
          </a:bodyPr>
          <a:lstStyle>
            <a:lvl1pPr>
              <a:buClr>
                <a:srgbClr val="0FCED3"/>
              </a:buClr>
              <a:buFontTx/>
              <a:buNone/>
              <a:defRPr sz="1100"/>
            </a:lvl1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1123950"/>
            <a:ext cx="5181600" cy="3276600"/>
          </a:xfrm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7620000" cy="422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410200" y="1123950"/>
            <a:ext cx="3429000" cy="14478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5410200" y="2724150"/>
            <a:ext cx="3429000" cy="11430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42"/>
          </p:nvPr>
        </p:nvSpPr>
        <p:spPr>
          <a:xfrm>
            <a:off x="5410200" y="3943350"/>
            <a:ext cx="3429000" cy="45720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/>
            </a:innerShdw>
          </a:effectLst>
        </p:spPr>
        <p:txBody>
          <a:bodyPr>
            <a:normAutofit/>
          </a:bodyPr>
          <a:lstStyle>
            <a:lvl1pPr>
              <a:buNone/>
              <a:defRPr sz="1100"/>
            </a:lvl1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7620000" cy="422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533400" y="1619250"/>
            <a:ext cx="7848600" cy="2286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JM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1085850"/>
            <a:ext cx="8229600" cy="285750"/>
          </a:xfrm>
        </p:spPr>
        <p:txBody>
          <a:bodyPr>
            <a:noAutofit/>
          </a:bodyPr>
          <a:lstStyle>
            <a:lvl1pPr algn="l">
              <a:buNone/>
              <a:defRPr sz="1400" b="0">
                <a:latin typeface="Bebas Neue"/>
                <a:cs typeface="Bebas Neue"/>
              </a:defRPr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endParaRPr lang="en-JM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33400" y="4019550"/>
            <a:ext cx="7924800" cy="457200"/>
          </a:xfrm>
        </p:spPr>
        <p:txBody>
          <a:bodyPr>
            <a:noAutofit/>
          </a:bodyPr>
          <a:lstStyle>
            <a:lvl1pPr>
              <a:buNone/>
              <a:defRPr sz="11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JM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581150"/>
            <a:ext cx="9144000" cy="1409700"/>
          </a:xfrm>
          <a:prstGeom prst="rect">
            <a:avLst/>
          </a:prstGeom>
          <a:solidFill>
            <a:srgbClr val="800000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600" dirty="0">
              <a:solidFill>
                <a:schemeClr val="tx1">
                  <a:lumMod val="95000"/>
                  <a:lumOff val="5000"/>
                </a:schemeClr>
              </a:solidFill>
              <a:latin typeface="Bebas Neu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657350"/>
            <a:ext cx="8153400" cy="1219200"/>
          </a:xfrm>
        </p:spPr>
        <p:txBody>
          <a:bodyPr>
            <a:normAutofit/>
          </a:bodyPr>
          <a:lstStyle>
            <a:lvl1pPr algn="l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3400" y="3028950"/>
            <a:ext cx="1676400" cy="381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8" name="Chevron 17"/>
          <p:cNvSpPr/>
          <p:nvPr userDrawn="1"/>
        </p:nvSpPr>
        <p:spPr>
          <a:xfrm flipH="1">
            <a:off x="8122955" y="4863846"/>
            <a:ext cx="82296" cy="100584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 userDrawn="1"/>
        </p:nvSpPr>
        <p:spPr>
          <a:xfrm>
            <a:off x="8473440" y="4863846"/>
            <a:ext cx="82296" cy="100584"/>
          </a:xfrm>
          <a:prstGeom prst="chevron">
            <a:avLst>
              <a:gd name="adj" fmla="val 79255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209550"/>
            <a:ext cx="304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2667000" y="3028950"/>
            <a:ext cx="1676400" cy="381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800600" y="3028950"/>
            <a:ext cx="1676400" cy="381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934200" y="3028950"/>
            <a:ext cx="1676400" cy="381000"/>
          </a:xfrm>
        </p:spPr>
        <p:txBody>
          <a:bodyPr>
            <a:noAutofit/>
          </a:bodyPr>
          <a:lstStyle>
            <a:lvl1pPr algn="l">
              <a:buNone/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JM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696200" y="4552950"/>
            <a:ext cx="1295400" cy="590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7620000" cy="422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JM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85750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134D-7C6B-4A7B-B28B-A8C75F870448}" type="slidenum">
              <a:rPr lang="en-JM" smtClean="0"/>
              <a:pPr/>
              <a:t>‹#›</a:t>
            </a:fld>
            <a:endParaRPr lang="en-JM"/>
          </a:p>
        </p:txBody>
      </p:sp>
      <p:sp>
        <p:nvSpPr>
          <p:cNvPr id="8" name="Rectangle 7"/>
          <p:cNvSpPr/>
          <p:nvPr/>
        </p:nvSpPr>
        <p:spPr>
          <a:xfrm>
            <a:off x="0" y="419100"/>
            <a:ext cx="152400" cy="4000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694551"/>
            <a:ext cx="9144000" cy="46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hlinkClick r:id="" action="ppaction://hlinkshowjump?jump=nextslide" highlightClick="1"/>
          </p:cNvPr>
          <p:cNvSpPr/>
          <p:nvPr/>
        </p:nvSpPr>
        <p:spPr>
          <a:xfrm>
            <a:off x="8382000" y="4781550"/>
            <a:ext cx="274320" cy="2743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Oval 14">
            <a:hlinkClick r:id="" action="ppaction://hlinkshowjump?jump=previousslide" highlightClick="1"/>
          </p:cNvPr>
          <p:cNvSpPr/>
          <p:nvPr/>
        </p:nvSpPr>
        <p:spPr>
          <a:xfrm>
            <a:off x="8036087" y="4781550"/>
            <a:ext cx="274320" cy="2743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Chevron 17"/>
          <p:cNvSpPr/>
          <p:nvPr userDrawn="1"/>
        </p:nvSpPr>
        <p:spPr>
          <a:xfrm flipH="1">
            <a:off x="8122955" y="4863846"/>
            <a:ext cx="82296" cy="100584"/>
          </a:xfrm>
          <a:prstGeom prst="chevron">
            <a:avLst>
              <a:gd name="adj" fmla="val 79255"/>
            </a:avLst>
          </a:prstGeom>
          <a:ln w="127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 userDrawn="1"/>
        </p:nvSpPr>
        <p:spPr>
          <a:xfrm>
            <a:off x="8473440" y="4863846"/>
            <a:ext cx="82296" cy="100584"/>
          </a:xfrm>
          <a:prstGeom prst="chevron">
            <a:avLst>
              <a:gd name="adj" fmla="val 79255"/>
            </a:avLst>
          </a:prstGeom>
          <a:solidFill>
            <a:srgbClr val="8000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>
              <a:solidFill>
                <a:schemeClr val="tx1"/>
              </a:solidFill>
            </a:endParaRPr>
          </a:p>
        </p:txBody>
      </p:sp>
      <p:pic>
        <p:nvPicPr>
          <p:cNvPr id="4" name="Picture 3" descr="SC-CTSI-Logo_No-Acronym copy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9150"/>
            <a:ext cx="1313385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51" r:id="rId3"/>
    <p:sldLayoutId id="2147483681" r:id="rId4"/>
    <p:sldLayoutId id="2147483671" r:id="rId5"/>
    <p:sldLayoutId id="2147483672" r:id="rId6"/>
    <p:sldLayoutId id="2147483673" r:id="rId7"/>
    <p:sldLayoutId id="2147483687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buFont typeface="Arial" pitchFamily="34" charset="0"/>
        <a:buChar char="»"/>
        <a:defRPr sz="1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www.sc-ctsi.org" TargetMode="External"/><Relationship Id="rId3" Type="http://schemas.openxmlformats.org/officeDocument/2006/relationships/hyperlink" Target="mailto:info@sc-cts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 algn="ctr">
              <a:defRPr>
                <a:solidFill>
                  <a:srgbClr val="800000"/>
                </a:solidFill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US" sz="3200" kern="0" dirty="0" smtClean="0">
                <a:solidFill>
                  <a:srgbClr val="FFCC00"/>
                </a:solidFill>
                <a:ea typeface="ＭＳ Ｐゴシック" pitchFamily="34" charset="-128"/>
              </a:rPr>
              <a:t>Click to add master title</a:t>
            </a:r>
            <a:br>
              <a:rPr lang="en-US" sz="3200" kern="0" dirty="0" smtClean="0">
                <a:solidFill>
                  <a:srgbClr val="FFCC00"/>
                </a:solidFill>
                <a:ea typeface="ＭＳ Ｐゴシック" pitchFamily="34" charset="-128"/>
              </a:rPr>
            </a:br>
            <a:r>
              <a:rPr lang="en-US" sz="2000" kern="0" dirty="0" smtClean="0">
                <a:solidFill>
                  <a:srgbClr val="FFFFFF"/>
                </a:solidFill>
                <a:ea typeface="ＭＳ Ｐゴシック" pitchFamily="34" charset="-128"/>
              </a:rPr>
              <a:t>add subtitle here</a:t>
            </a:r>
            <a:r>
              <a:rPr lang="en-US" sz="2000" kern="0" dirty="0">
                <a:solidFill>
                  <a:srgbClr val="FFFFFF"/>
                </a:solidFill>
                <a:ea typeface="ＭＳ Ｐゴシック" pitchFamily="34" charset="-128"/>
              </a:rPr>
              <a:t/>
            </a:r>
            <a:br>
              <a:rPr lang="en-US" sz="2000" kern="0" dirty="0">
                <a:solidFill>
                  <a:srgbClr val="FFFFFF"/>
                </a:solidFill>
                <a:ea typeface="ＭＳ Ｐゴシック" pitchFamily="34" charset="-128"/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add name and title</a:t>
            </a:r>
          </a:p>
        </p:txBody>
      </p:sp>
    </p:spTree>
    <p:extLst>
      <p:ext uri="{BB962C8B-B14F-4D97-AF65-F5344CB8AC3E}">
        <p14:creationId xmlns:p14="http://schemas.microsoft.com/office/powerpoint/2010/main" val="17799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0" y="3028950"/>
            <a:ext cx="1981200" cy="381000"/>
          </a:xfrm>
        </p:spPr>
        <p:txBody>
          <a:bodyPr/>
          <a:lstStyle/>
          <a:p>
            <a:r>
              <a:rPr lang="en-US" sz="1200" b="1" dirty="0">
                <a:solidFill>
                  <a:srgbClr val="800000"/>
                </a:solidFill>
              </a:rPr>
              <a:t>SC CTSI </a:t>
            </a:r>
            <a:r>
              <a:rPr lang="en-US" sz="1200" dirty="0">
                <a:solidFill>
                  <a:schemeClr val="tx1"/>
                </a:solidFill>
              </a:rPr>
              <a:t>|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www.sc-ctsi.org</a:t>
            </a: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19400" y="3028950"/>
            <a:ext cx="1905000" cy="381000"/>
          </a:xfrm>
        </p:spPr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Phone</a:t>
            </a:r>
            <a:r>
              <a:rPr lang="en-US" sz="1200" dirty="0">
                <a:solidFill>
                  <a:schemeClr val="tx1"/>
                </a:solidFill>
              </a:rPr>
              <a:t>: (323) 442-4032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953000" y="3028950"/>
            <a:ext cx="1828800" cy="381000"/>
          </a:xfrm>
        </p:spPr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Email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info@sc-ctsi.org</a:t>
            </a:r>
            <a:endParaRPr lang="en-U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800000"/>
                </a:solidFill>
              </a:rPr>
              <a:t>Twitter</a:t>
            </a:r>
            <a:r>
              <a:rPr lang="en-US" sz="1200" dirty="0">
                <a:solidFill>
                  <a:schemeClr val="tx1"/>
                </a:solidFill>
              </a:rPr>
              <a:t>: @</a:t>
            </a:r>
            <a:r>
              <a:rPr lang="en-US" sz="1200" dirty="0" err="1">
                <a:solidFill>
                  <a:schemeClr val="tx1"/>
                </a:solidFill>
              </a:rPr>
              <a:t>SoCalCTSI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3116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13398</TotalTime>
  <Words>38</Words>
  <Application>Microsoft Macintosh PowerPoint</Application>
  <PresentationFormat>On-screen Show (16:9)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Click to add master title add subtitle here </vt:lpstr>
      <vt:lpstr>PowerPoint Presentation</vt:lpstr>
      <vt:lpstr>PowerPoint Presentation</vt:lpstr>
    </vt:vector>
  </TitlesOfParts>
  <Manager/>
  <Company>SC CTSI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ehome</dc:creator>
  <cp:keywords/>
  <dc:description/>
  <cp:lastModifiedBy>Francis Ukpolo</cp:lastModifiedBy>
  <cp:revision>204</cp:revision>
  <dcterms:created xsi:type="dcterms:W3CDTF">2011-12-26T17:46:32Z</dcterms:created>
  <dcterms:modified xsi:type="dcterms:W3CDTF">2017-02-03T22:57:26Z</dcterms:modified>
  <cp:category/>
</cp:coreProperties>
</file>