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74" r:id="rId2"/>
    <p:sldId id="259" r:id="rId3"/>
    <p:sldId id="261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s" id="{85C95334-FA72-194F-A56D-CB5835DA0AEA}">
          <p14:sldIdLst>
            <p14:sldId id="274"/>
          </p14:sldIdLst>
        </p14:section>
        <p14:section name="Examples" id="{E84B63F9-F1EA-4A45-BE46-93422006F492}">
          <p14:sldIdLst/>
        </p14:section>
        <p14:section name="Guidelines" id="{C2602A02-54FC-0E42-B42C-380D2AB0B3E0}">
          <p14:sldIdLst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267196"/>
    <a:srgbClr val="FFCC00"/>
    <a:srgbClr val="990000"/>
    <a:srgbClr val="953651"/>
    <a:srgbClr val="FFC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8" autoAdjust="0"/>
    <p:restoredTop sz="94505"/>
  </p:normalViewPr>
  <p:slideViewPr>
    <p:cSldViewPr snapToGrid="0" snapToObjects="1">
      <p:cViewPr varScale="1">
        <p:scale>
          <a:sx n="90" d="100"/>
          <a:sy n="90" d="100"/>
        </p:scale>
        <p:origin x="30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EAC28-4B96-3344-92D8-904C1647A444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67B24-A925-1849-9DCF-3F3677626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Template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9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4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2217-67E8-2648-B8A9-A73C56B5871A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-ctsi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-ctsi.org/about/identity-guidelin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earch.creativecommons.org/" TargetMode="External"/><Relationship Id="rId3" Type="http://schemas.openxmlformats.org/officeDocument/2006/relationships/hyperlink" Target="https://sc-ctsi.org/about/identity-guidelines" TargetMode="External"/><Relationship Id="rId7" Type="http://schemas.openxmlformats.org/officeDocument/2006/relationships/hyperlink" Target="https://www.flickr.com/search/?text=usc%20health%20science%20camp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rris.usc.libguides.com/c.php?g=293714&amp;p=1956733" TargetMode="External"/><Relationship Id="rId5" Type="http://schemas.openxmlformats.org/officeDocument/2006/relationships/hyperlink" Target="https://pixabay.com/en/" TargetMode="External"/><Relationship Id="rId4" Type="http://schemas.openxmlformats.org/officeDocument/2006/relationships/hyperlink" Target="https://commons.wikim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039"/>
          <p:cNvSpPr txBox="1"/>
          <p:nvPr/>
        </p:nvSpPr>
        <p:spPr>
          <a:xfrm>
            <a:off x="189434" y="2066680"/>
            <a:ext cx="3468167" cy="693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Subtitle Here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defRPr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</a:t>
            </a:r>
            <a:r>
              <a:rPr lang="en-US" sz="1200" dirty="0" err="1"/>
              <a:t>Aliquam</a:t>
            </a:r>
            <a:r>
              <a:rPr lang="en-US" sz="1200" dirty="0"/>
              <a:t> </a:t>
            </a:r>
            <a:r>
              <a:rPr lang="en-US" sz="1200" dirty="0" err="1"/>
              <a:t>neque</a:t>
            </a:r>
            <a:r>
              <a:rPr lang="en-US" sz="1200" dirty="0"/>
              <a:t> dolor, </a:t>
            </a:r>
            <a:r>
              <a:rPr lang="en-US" sz="1200" dirty="0" err="1"/>
              <a:t>vehicula</a:t>
            </a:r>
            <a:r>
              <a:rPr lang="en-US" sz="1200" dirty="0"/>
              <a:t> ac </a:t>
            </a:r>
            <a:r>
              <a:rPr lang="en-US" sz="1200" dirty="0" err="1"/>
              <a:t>enim</a:t>
            </a:r>
            <a:r>
              <a:rPr lang="en-US" sz="1200" dirty="0"/>
              <a:t> </a:t>
            </a:r>
            <a:r>
              <a:rPr lang="en-US" sz="1200" dirty="0" err="1"/>
              <a:t>egestas</a:t>
            </a:r>
            <a:r>
              <a:rPr lang="en-US" sz="1200" dirty="0"/>
              <a:t>, </a:t>
            </a:r>
            <a:r>
              <a:rPr lang="en-US" sz="1200" dirty="0" err="1"/>
              <a:t>posuere</a:t>
            </a:r>
            <a:r>
              <a:rPr lang="en-US" sz="1200" dirty="0"/>
              <a:t> </a:t>
            </a:r>
            <a:r>
              <a:rPr lang="en-US" sz="1200" dirty="0" err="1"/>
              <a:t>sollicitudin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. Cras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diam</a:t>
            </a:r>
            <a:r>
              <a:rPr lang="en-US" sz="1200" dirty="0"/>
              <a:t> </a:t>
            </a:r>
            <a:r>
              <a:rPr lang="en-US" sz="1200" dirty="0" err="1"/>
              <a:t>urna</a:t>
            </a:r>
            <a:r>
              <a:rPr lang="en-US" sz="1200" dirty="0"/>
              <a:t>, vitae </a:t>
            </a:r>
            <a:r>
              <a:rPr lang="en-US" sz="1200" dirty="0" err="1"/>
              <a:t>luctus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egestas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. </a:t>
            </a:r>
            <a:r>
              <a:rPr lang="en-US" sz="1200" dirty="0" err="1"/>
              <a:t>Quisque</a:t>
            </a:r>
            <a:r>
              <a:rPr lang="en-US" sz="1200" dirty="0"/>
              <a:t> sit </a:t>
            </a:r>
            <a:r>
              <a:rPr lang="en-US" sz="1200" dirty="0" err="1"/>
              <a:t>amet</a:t>
            </a:r>
            <a:r>
              <a:rPr lang="en-US" sz="1200" dirty="0"/>
              <a:t> ante </a:t>
            </a:r>
            <a:r>
              <a:rPr lang="en-US" sz="1200" dirty="0" err="1"/>
              <a:t>mollis</a:t>
            </a:r>
            <a:r>
              <a:rPr lang="en-US" sz="1200" dirty="0"/>
              <a:t>,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lacus</a:t>
            </a:r>
            <a:r>
              <a:rPr lang="en-US" sz="1200" dirty="0"/>
              <a:t> </a:t>
            </a:r>
            <a:r>
              <a:rPr lang="en-US" sz="1200" dirty="0" err="1"/>
              <a:t>sed</a:t>
            </a:r>
            <a:r>
              <a:rPr lang="en-US" sz="1200" dirty="0"/>
              <a:t>, </a:t>
            </a:r>
            <a:r>
              <a:rPr lang="en-US" sz="1200" dirty="0" err="1"/>
              <a:t>sagittis</a:t>
            </a:r>
            <a:r>
              <a:rPr lang="en-US" sz="1200" dirty="0"/>
              <a:t> </a:t>
            </a:r>
            <a:r>
              <a:rPr lang="en-US" sz="1200" dirty="0" err="1"/>
              <a:t>enim</a:t>
            </a:r>
            <a:r>
              <a:rPr lang="en-US" sz="1200" dirty="0"/>
              <a:t>. </a:t>
            </a:r>
            <a:r>
              <a:rPr lang="en-US" sz="1200" dirty="0" err="1"/>
              <a:t>Phasellus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 dui in </a:t>
            </a:r>
            <a:r>
              <a:rPr lang="en-US" sz="1200" dirty="0" err="1"/>
              <a:t>tortor</a:t>
            </a:r>
            <a:r>
              <a:rPr lang="en-US" sz="1200" dirty="0"/>
              <a:t> </a:t>
            </a:r>
            <a:r>
              <a:rPr lang="en-US" sz="1200" dirty="0" err="1"/>
              <a:t>dapibus</a:t>
            </a:r>
            <a:r>
              <a:rPr lang="en-US" sz="1200" dirty="0"/>
              <a:t> </a:t>
            </a:r>
            <a:r>
              <a:rPr lang="en-US" sz="1200" dirty="0" err="1"/>
              <a:t>auctor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in </a:t>
            </a:r>
            <a:r>
              <a:rPr lang="en-US" sz="1200" dirty="0" err="1"/>
              <a:t>felis</a:t>
            </a:r>
            <a:r>
              <a:rPr lang="en-US" sz="1200" dirty="0"/>
              <a:t>. </a:t>
            </a:r>
            <a:r>
              <a:rPr lang="en-US" sz="1200" dirty="0" err="1"/>
              <a:t>Praesent</a:t>
            </a:r>
            <a:r>
              <a:rPr lang="en-US" sz="1200" dirty="0"/>
              <a:t> </a:t>
            </a:r>
            <a:r>
              <a:rPr lang="en-US" sz="1200" dirty="0" err="1"/>
              <a:t>laoreet</a:t>
            </a:r>
            <a:r>
              <a:rPr lang="en-US" sz="1200" dirty="0"/>
              <a:t> </a:t>
            </a:r>
            <a:r>
              <a:rPr lang="en-US" sz="1200" dirty="0" err="1"/>
              <a:t>urna</a:t>
            </a:r>
            <a:r>
              <a:rPr lang="en-US" sz="1200" dirty="0"/>
              <a:t> vitae libero fermentum </a:t>
            </a:r>
            <a:r>
              <a:rPr lang="en-US" sz="1200" dirty="0" err="1"/>
              <a:t>faucibus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 </a:t>
            </a:r>
            <a:r>
              <a:rPr lang="en-US" sz="1200" dirty="0" err="1"/>
              <a:t>quam</a:t>
            </a:r>
            <a:r>
              <a:rPr lang="en-US" sz="1200" dirty="0"/>
              <a:t>. </a:t>
            </a:r>
            <a:r>
              <a:rPr lang="en-US" sz="1200" dirty="0" err="1"/>
              <a:t>Interdum</a:t>
            </a:r>
            <a:r>
              <a:rPr lang="en-US" sz="1200" dirty="0"/>
              <a:t> et </a:t>
            </a:r>
            <a:r>
              <a:rPr lang="en-US" sz="1200" dirty="0" err="1"/>
              <a:t>malesuada</a:t>
            </a:r>
            <a:r>
              <a:rPr lang="en-US" sz="1200" dirty="0"/>
              <a:t> fames ac ante ipsum </a:t>
            </a:r>
            <a:r>
              <a:rPr lang="en-US" sz="1200" dirty="0" err="1"/>
              <a:t>primis</a:t>
            </a:r>
            <a:r>
              <a:rPr lang="en-US" sz="1200" dirty="0"/>
              <a:t> in </a:t>
            </a:r>
            <a:r>
              <a:rPr lang="en-US" sz="1200" dirty="0" err="1"/>
              <a:t>faucibus</a:t>
            </a:r>
            <a:r>
              <a:rPr lang="en-US" sz="1200" dirty="0"/>
              <a:t>. </a:t>
            </a:r>
            <a:r>
              <a:rPr lang="en-US" sz="1200" dirty="0" err="1"/>
              <a:t>Quisque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purus</a:t>
            </a:r>
            <a:r>
              <a:rPr lang="en-US" sz="1200" dirty="0"/>
              <a:t> </a:t>
            </a:r>
            <a:r>
              <a:rPr lang="en-US" sz="1200" dirty="0" err="1"/>
              <a:t>aliquam</a:t>
            </a:r>
            <a:r>
              <a:rPr lang="en-US" sz="1200" dirty="0"/>
              <a:t>,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, </a:t>
            </a:r>
            <a:r>
              <a:rPr lang="en-US" sz="1200" dirty="0" err="1"/>
              <a:t>sollicitudin</a:t>
            </a:r>
            <a:r>
              <a:rPr lang="en-US" sz="1200" dirty="0"/>
              <a:t> </a:t>
            </a:r>
            <a:r>
              <a:rPr lang="en-US" sz="1200" dirty="0" err="1"/>
              <a:t>purus</a:t>
            </a:r>
            <a:r>
              <a:rPr lang="en-US" sz="1200" dirty="0"/>
              <a:t>.</a:t>
            </a:r>
          </a:p>
          <a:p>
            <a:pPr lvl="0" defTabSz="457200">
              <a:defRPr/>
            </a:pPr>
            <a:endParaRPr lang="en-US" sz="1200" dirty="0">
              <a:solidFill>
                <a:srgbClr val="99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037"/>
          <p:cNvSpPr txBox="1"/>
          <p:nvPr/>
        </p:nvSpPr>
        <p:spPr>
          <a:xfrm>
            <a:off x="3621621" y="2084427"/>
            <a:ext cx="3240666" cy="439857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Subtitle Here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defTabSz="457200">
              <a:defRPr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</a:t>
            </a:r>
            <a:r>
              <a:rPr lang="en-US" sz="1200" dirty="0" err="1"/>
              <a:t>Aliquam</a:t>
            </a:r>
            <a:r>
              <a:rPr lang="en-US" sz="1200" dirty="0"/>
              <a:t> </a:t>
            </a:r>
            <a:r>
              <a:rPr lang="en-US" sz="1200" dirty="0" err="1"/>
              <a:t>neque</a:t>
            </a:r>
            <a:r>
              <a:rPr lang="en-US" sz="1200" dirty="0"/>
              <a:t> dolor, </a:t>
            </a:r>
            <a:r>
              <a:rPr lang="en-US" sz="1200" dirty="0" err="1"/>
              <a:t>vehicula</a:t>
            </a:r>
            <a:r>
              <a:rPr lang="en-US" sz="1200" dirty="0"/>
              <a:t> ac </a:t>
            </a:r>
            <a:r>
              <a:rPr lang="en-US" sz="1200" dirty="0" err="1"/>
              <a:t>enim</a:t>
            </a:r>
            <a:r>
              <a:rPr lang="en-US" sz="1200" dirty="0"/>
              <a:t> </a:t>
            </a:r>
            <a:r>
              <a:rPr lang="en-US" sz="1200" dirty="0" err="1"/>
              <a:t>egestas</a:t>
            </a:r>
            <a:r>
              <a:rPr lang="en-US" sz="1200" dirty="0"/>
              <a:t>, </a:t>
            </a:r>
            <a:r>
              <a:rPr lang="en-US" sz="1200" dirty="0" err="1"/>
              <a:t>posuere</a:t>
            </a:r>
            <a:r>
              <a:rPr lang="en-US" sz="1200" dirty="0"/>
              <a:t> </a:t>
            </a:r>
            <a:r>
              <a:rPr lang="en-US" sz="1200" dirty="0" err="1"/>
              <a:t>sollicitudin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. Cras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diam</a:t>
            </a:r>
            <a:r>
              <a:rPr lang="en-US" sz="1200" dirty="0"/>
              <a:t> </a:t>
            </a:r>
            <a:r>
              <a:rPr lang="en-US" sz="1200" dirty="0" err="1"/>
              <a:t>urna</a:t>
            </a:r>
            <a:r>
              <a:rPr lang="en-US" sz="1200" dirty="0"/>
              <a:t>, vitae </a:t>
            </a:r>
            <a:r>
              <a:rPr lang="en-US" sz="1200" dirty="0" err="1"/>
              <a:t>luctus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egestas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. </a:t>
            </a:r>
            <a:r>
              <a:rPr lang="en-US" sz="1200" dirty="0" err="1"/>
              <a:t>Quisque</a:t>
            </a:r>
            <a:r>
              <a:rPr lang="en-US" sz="1200" dirty="0"/>
              <a:t> sit </a:t>
            </a:r>
            <a:r>
              <a:rPr lang="en-US" sz="1200" dirty="0" err="1"/>
              <a:t>amet</a:t>
            </a:r>
            <a:r>
              <a:rPr lang="en-US" sz="1200" dirty="0"/>
              <a:t> ante </a:t>
            </a:r>
            <a:r>
              <a:rPr lang="en-US" sz="1200" dirty="0" err="1"/>
              <a:t>mollis</a:t>
            </a:r>
            <a:r>
              <a:rPr lang="en-US" sz="1200" dirty="0"/>
              <a:t>,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lacus</a:t>
            </a:r>
            <a:r>
              <a:rPr lang="en-US" sz="1200" dirty="0"/>
              <a:t> </a:t>
            </a:r>
            <a:r>
              <a:rPr lang="en-US" sz="1200" dirty="0" err="1"/>
              <a:t>sed</a:t>
            </a:r>
            <a:r>
              <a:rPr lang="en-US" sz="1200" dirty="0"/>
              <a:t>, </a:t>
            </a:r>
            <a:r>
              <a:rPr lang="en-US" sz="1200" dirty="0" err="1"/>
              <a:t>sagittis</a:t>
            </a:r>
            <a:r>
              <a:rPr lang="en-US" sz="1200" dirty="0"/>
              <a:t> </a:t>
            </a:r>
            <a:r>
              <a:rPr lang="en-US" sz="1200" dirty="0" err="1"/>
              <a:t>enim</a:t>
            </a:r>
            <a:r>
              <a:rPr lang="en-US" sz="1200" dirty="0"/>
              <a:t>. </a:t>
            </a:r>
            <a:r>
              <a:rPr lang="en-US" sz="1200" dirty="0" err="1"/>
              <a:t>Phasellus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 dui in </a:t>
            </a:r>
            <a:r>
              <a:rPr lang="en-US" sz="1200" dirty="0" err="1"/>
              <a:t>tortor</a:t>
            </a:r>
            <a:r>
              <a:rPr lang="en-US" sz="1200" dirty="0"/>
              <a:t> </a:t>
            </a:r>
            <a:r>
              <a:rPr lang="en-US" sz="1200" dirty="0" err="1"/>
              <a:t>dapibus</a:t>
            </a:r>
            <a:r>
              <a:rPr lang="en-US" sz="1200" dirty="0"/>
              <a:t> </a:t>
            </a:r>
            <a:r>
              <a:rPr lang="en-US" sz="1200" dirty="0" err="1"/>
              <a:t>auctor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in </a:t>
            </a:r>
            <a:r>
              <a:rPr lang="en-US" sz="1200" dirty="0" err="1"/>
              <a:t>felis</a:t>
            </a:r>
            <a:r>
              <a:rPr lang="en-US" sz="1200" dirty="0"/>
              <a:t>. </a:t>
            </a:r>
            <a:r>
              <a:rPr lang="en-US" sz="1200" dirty="0" err="1"/>
              <a:t>Praesent</a:t>
            </a:r>
            <a:r>
              <a:rPr lang="en-US" sz="1200" dirty="0"/>
              <a:t> </a:t>
            </a:r>
            <a:r>
              <a:rPr lang="en-US" sz="1200" dirty="0" err="1"/>
              <a:t>laoreet</a:t>
            </a:r>
            <a:r>
              <a:rPr lang="en-US" sz="1200" dirty="0"/>
              <a:t> </a:t>
            </a:r>
            <a:r>
              <a:rPr lang="en-US" sz="1200" dirty="0" err="1"/>
              <a:t>urna</a:t>
            </a:r>
            <a:r>
              <a:rPr lang="en-US" sz="1200" dirty="0"/>
              <a:t> vitae libero fermentum </a:t>
            </a:r>
            <a:r>
              <a:rPr lang="en-US" sz="1200" dirty="0" err="1"/>
              <a:t>faucibus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 </a:t>
            </a:r>
            <a:r>
              <a:rPr lang="en-US" sz="1200" dirty="0" err="1"/>
              <a:t>quam</a:t>
            </a:r>
            <a:r>
              <a:rPr lang="en-US" sz="1200" dirty="0"/>
              <a:t>. </a:t>
            </a:r>
            <a:r>
              <a:rPr lang="en-US" sz="1200" dirty="0" err="1"/>
              <a:t>Interdum</a:t>
            </a:r>
            <a:r>
              <a:rPr lang="en-US" sz="1200" dirty="0"/>
              <a:t> et </a:t>
            </a:r>
            <a:r>
              <a:rPr lang="en-US" sz="1200" dirty="0" err="1"/>
              <a:t>malesuada</a:t>
            </a:r>
            <a:r>
              <a:rPr lang="en-US" sz="1200" dirty="0"/>
              <a:t> fames ac ante ipsum </a:t>
            </a:r>
            <a:r>
              <a:rPr lang="en-US" sz="1200" dirty="0" err="1"/>
              <a:t>primis</a:t>
            </a:r>
            <a:r>
              <a:rPr lang="en-US" sz="1200" dirty="0"/>
              <a:t> in </a:t>
            </a:r>
            <a:r>
              <a:rPr lang="en-US" sz="1200" dirty="0" err="1"/>
              <a:t>faucibus</a:t>
            </a:r>
            <a:r>
              <a:rPr lang="en-US" sz="1200" dirty="0"/>
              <a:t>. </a:t>
            </a:r>
            <a:r>
              <a:rPr lang="en-US" sz="1200" dirty="0" err="1"/>
              <a:t>Quisque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purus</a:t>
            </a:r>
            <a:r>
              <a:rPr lang="en-US" sz="1200" dirty="0"/>
              <a:t> </a:t>
            </a:r>
            <a:r>
              <a:rPr lang="en-US" sz="1200" dirty="0" err="1"/>
              <a:t>aliquam</a:t>
            </a:r>
            <a:r>
              <a:rPr lang="en-US" sz="1200" dirty="0"/>
              <a:t>,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, </a:t>
            </a:r>
            <a:r>
              <a:rPr lang="en-US" sz="1200" dirty="0" err="1"/>
              <a:t>sollicitudin</a:t>
            </a:r>
            <a:r>
              <a:rPr lang="en-US" sz="1200" dirty="0"/>
              <a:t> </a:t>
            </a:r>
            <a:r>
              <a:rPr lang="en-US" sz="1200" dirty="0" err="1"/>
              <a:t>purus</a:t>
            </a:r>
            <a:r>
              <a:rPr lang="en-US" sz="1200" dirty="0"/>
              <a:t>.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52904" y="8701593"/>
            <a:ext cx="3409147" cy="4424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Website Link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URL here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7D8B94BE-9765-7949-B13D-ADE693E63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904" y="7609387"/>
            <a:ext cx="2578100" cy="830820"/>
          </a:xfrm>
          <a:prstGeom prst="wedgeRoundRectCallout">
            <a:avLst>
              <a:gd name="adj1" fmla="val 1829"/>
              <a:gd name="adj2" fmla="val 85287"/>
              <a:gd name="adj3" fmla="val 16667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Highlights, Contact Info</a:t>
            </a:r>
            <a:endParaRPr kumimoji="0" lang="en-US" altLang="en-US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Contact info (e.g. email, phone number, website)</a:t>
            </a:r>
            <a:endParaRPr kumimoji="0" lang="en-US" alt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7F3BFF-1AA8-B045-8796-D5577D937989}"/>
              </a:ext>
            </a:extLst>
          </p:cNvPr>
          <p:cNvSpPr/>
          <p:nvPr/>
        </p:nvSpPr>
        <p:spPr>
          <a:xfrm>
            <a:off x="0" y="0"/>
            <a:ext cx="6858000" cy="2085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ttps://sc-ctsi.org/uploads/news-events/Acronym+Tagline_Transparent_PNG.PNG">
            <a:hlinkClick r:id="rId3"/>
            <a:extLst>
              <a:ext uri="{FF2B5EF4-FFF2-40B4-BE49-F238E27FC236}">
                <a16:creationId xmlns:a16="http://schemas.microsoft.com/office/drawing/2014/main" id="{A6CFF1DC-0CA1-F944-BA3C-F2C88FC33E6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9" y="0"/>
            <a:ext cx="2199505" cy="888416"/>
          </a:xfrm>
          <a:prstGeom prst="rect">
            <a:avLst/>
          </a:prstGeom>
          <a:noFill/>
          <a:ex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24A71D-92D0-8D48-B138-E1FE0D6DCC0C}"/>
              </a:ext>
            </a:extLst>
          </p:cNvPr>
          <p:cNvSpPr/>
          <p:nvPr/>
        </p:nvSpPr>
        <p:spPr>
          <a:xfrm>
            <a:off x="584766" y="1484822"/>
            <a:ext cx="5690669" cy="509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Title Here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E48809-B4C7-6C41-9B59-8F66BC583337}"/>
              </a:ext>
            </a:extLst>
          </p:cNvPr>
          <p:cNvSpPr/>
          <p:nvPr/>
        </p:nvSpPr>
        <p:spPr>
          <a:xfrm>
            <a:off x="2796455" y="800725"/>
            <a:ext cx="1265090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000"/>
              </a:lnSpc>
              <a:buSzPct val="100000"/>
              <a:defRPr/>
            </a:pPr>
            <a:r>
              <a:rPr lang="en-US" b="1" dirty="0">
                <a:solidFill>
                  <a:srgbClr val="FF0000"/>
                </a:solidFill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17289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 Schemes – follow </a:t>
            </a:r>
            <a:r>
              <a:rPr lang="en-US" dirty="0">
                <a:hlinkClick r:id="rId3"/>
              </a:rPr>
              <a:t>SC CTSI Identity guidelines</a:t>
            </a:r>
            <a:endParaRPr lang="en-US" dirty="0"/>
          </a:p>
          <a:p>
            <a:r>
              <a:rPr lang="en-US" dirty="0"/>
              <a:t>Fonts – choose consistent font for main titles and text (2 max)</a:t>
            </a:r>
          </a:p>
          <a:p>
            <a:r>
              <a:rPr lang="en-US" dirty="0"/>
              <a:t>Layout – place logo at top and acknowledgment language at bottom</a:t>
            </a:r>
          </a:p>
        </p:txBody>
      </p:sp>
    </p:spTree>
    <p:extLst>
      <p:ext uri="{BB962C8B-B14F-4D97-AF65-F5344CB8AC3E}">
        <p14:creationId xmlns:p14="http://schemas.microsoft.com/office/powerpoint/2010/main" val="33869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5" y="621793"/>
            <a:ext cx="5915025" cy="658367"/>
          </a:xfrm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5" y="1804416"/>
            <a:ext cx="5915025" cy="66568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Color schemes – use up to 3 different colors per flyer. Hyperlinks can be blue (you can format the color separately)</a:t>
            </a:r>
          </a:p>
          <a:p>
            <a:pPr lvl="1"/>
            <a:r>
              <a:rPr lang="en-US" dirty="0"/>
              <a:t>Consult </a:t>
            </a:r>
            <a:r>
              <a:rPr lang="en-US" dirty="0">
                <a:hlinkClick r:id="rId3"/>
              </a:rPr>
              <a:t>Identity Guidelines</a:t>
            </a:r>
            <a:r>
              <a:rPr lang="en-US" dirty="0"/>
              <a:t> for more information</a:t>
            </a:r>
          </a:p>
          <a:p>
            <a:r>
              <a:rPr lang="en-US" dirty="0"/>
              <a:t>Fonts – Calibri or Arial, no more than 2-3 sizes</a:t>
            </a:r>
          </a:p>
          <a:p>
            <a:pPr lvl="1"/>
            <a:r>
              <a:rPr lang="en-US" dirty="0"/>
              <a:t>If adapting from a flyer, use same font as font on flyer</a:t>
            </a:r>
          </a:p>
          <a:p>
            <a:r>
              <a:rPr lang="en-US" dirty="0"/>
              <a:t>Spacing – use consistent spacing throughout</a:t>
            </a:r>
          </a:p>
          <a:p>
            <a:r>
              <a:rPr lang="en-US" dirty="0"/>
              <a:t>In general, keep content to a minimum. Link to more information if needed.</a:t>
            </a:r>
          </a:p>
          <a:p>
            <a:pPr lvl="1"/>
            <a:r>
              <a:rPr lang="en-US" dirty="0"/>
              <a:t>You can hyperlink different elements (e.g. SC CTSI image logo to SC CTSI website)</a:t>
            </a:r>
          </a:p>
          <a:p>
            <a:r>
              <a:rPr lang="en-US" dirty="0"/>
              <a:t>Use no more than 3 lines for the title</a:t>
            </a:r>
          </a:p>
          <a:p>
            <a:r>
              <a:rPr lang="en-US" dirty="0"/>
              <a:t>Convey main ideas like purpose, target audience, how to get more info.</a:t>
            </a:r>
          </a:p>
          <a:p>
            <a:r>
              <a:rPr lang="en-US" dirty="0"/>
              <a:t>Summarize content using 3-4 bullet points max, 1 sentence per bullet point.</a:t>
            </a:r>
          </a:p>
          <a:p>
            <a:r>
              <a:rPr lang="en-US" dirty="0"/>
              <a:t>Photos must be fair use/copyright free. Resources include:</a:t>
            </a:r>
          </a:p>
          <a:p>
            <a:pPr lvl="1"/>
            <a:r>
              <a:rPr lang="en-US" dirty="0"/>
              <a:t>Your own photos</a:t>
            </a:r>
          </a:p>
          <a:p>
            <a:pPr lvl="1"/>
            <a:r>
              <a:rPr lang="en-US" dirty="0">
                <a:hlinkClick r:id="rId4"/>
              </a:rPr>
              <a:t>Wikimedia commons</a:t>
            </a:r>
            <a:endParaRPr lang="en-US" dirty="0"/>
          </a:p>
          <a:p>
            <a:pPr lvl="1"/>
            <a:r>
              <a:rPr lang="en-US" dirty="0" err="1">
                <a:hlinkClick r:id="rId5"/>
              </a:rPr>
              <a:t>Pixibay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Norris library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Flickr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Creative 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22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95355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231</Words>
  <Application>Microsoft Macintosh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Minimum Requirements</vt:lpstr>
      <vt:lpstr>Recommendations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Le, Namquyen</cp:lastModifiedBy>
  <cp:revision>55</cp:revision>
  <cp:lastPrinted>2016-11-02T21:45:39Z</cp:lastPrinted>
  <dcterms:created xsi:type="dcterms:W3CDTF">2016-11-02T21:01:19Z</dcterms:created>
  <dcterms:modified xsi:type="dcterms:W3CDTF">2018-10-19T16:36:30Z</dcterms:modified>
</cp:coreProperties>
</file>