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74" r:id="rId2"/>
    <p:sldId id="261" r:id="rId3"/>
    <p:sldId id="275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s" id="{85C95334-FA72-194F-A56D-CB5835DA0AEA}">
          <p14:sldIdLst>
            <p14:sldId id="274"/>
          </p14:sldIdLst>
        </p14:section>
        <p14:section name="Examples" id="{E84B63F9-F1EA-4A45-BE46-93422006F492}">
          <p14:sldIdLst/>
        </p14:section>
        <p14:section name="Guidelines" id="{C2602A02-54FC-0E42-B42C-380D2AB0B3E0}">
          <p14:sldIdLst>
            <p14:sldId id="261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777777"/>
    <a:srgbClr val="267196"/>
    <a:srgbClr val="990000"/>
    <a:srgbClr val="953651"/>
    <a:srgbClr val="FFC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401D59-CA63-48DA-898D-605C52F598FE}" v="9" dt="2022-04-01T19:23:07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8" autoAdjust="0"/>
    <p:restoredTop sz="94505"/>
  </p:normalViewPr>
  <p:slideViewPr>
    <p:cSldViewPr snapToGrid="0" snapToObjects="1">
      <p:cViewPr>
        <p:scale>
          <a:sx n="42" d="100"/>
          <a:sy n="42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ros, Suail" userId="72b5a2ec-710f-40bc-beff-2d1f577f0d47" providerId="ADAL" clId="{2C401D59-CA63-48DA-898D-605C52F598FE}"/>
    <pc:docChg chg="undo custSel addSld delSld modSld modSection">
      <pc:chgData name="Fabros, Suail" userId="72b5a2ec-710f-40bc-beff-2d1f577f0d47" providerId="ADAL" clId="{2C401D59-CA63-48DA-898D-605C52F598FE}" dt="2022-04-01T19:23:38.853" v="366"/>
      <pc:docMkLst>
        <pc:docMk/>
      </pc:docMkLst>
      <pc:sldChg chg="del">
        <pc:chgData name="Fabros, Suail" userId="72b5a2ec-710f-40bc-beff-2d1f577f0d47" providerId="ADAL" clId="{2C401D59-CA63-48DA-898D-605C52F598FE}" dt="2022-04-01T17:47:31.673" v="5" actId="47"/>
        <pc:sldMkLst>
          <pc:docMk/>
          <pc:sldMk cId="338697845" sldId="259"/>
        </pc:sldMkLst>
      </pc:sldChg>
      <pc:sldChg chg="modSp mod">
        <pc:chgData name="Fabros, Suail" userId="72b5a2ec-710f-40bc-beff-2d1f577f0d47" providerId="ADAL" clId="{2C401D59-CA63-48DA-898D-605C52F598FE}" dt="2022-04-01T19:23:38.853" v="366"/>
        <pc:sldMkLst>
          <pc:docMk/>
          <pc:sldMk cId="1063322381" sldId="261"/>
        </pc:sldMkLst>
        <pc:spChg chg="mod">
          <ac:chgData name="Fabros, Suail" userId="72b5a2ec-710f-40bc-beff-2d1f577f0d47" providerId="ADAL" clId="{2C401D59-CA63-48DA-898D-605C52F598FE}" dt="2022-04-01T19:23:38.853" v="366"/>
          <ac:spMkLst>
            <pc:docMk/>
            <pc:sldMk cId="1063322381" sldId="261"/>
            <ac:spMk id="3" creationId="{00000000-0000-0000-0000-000000000000}"/>
          </ac:spMkLst>
        </pc:spChg>
      </pc:sldChg>
      <pc:sldChg chg="modSp mod">
        <pc:chgData name="Fabros, Suail" userId="72b5a2ec-710f-40bc-beff-2d1f577f0d47" providerId="ADAL" clId="{2C401D59-CA63-48DA-898D-605C52F598FE}" dt="2022-04-01T18:23:36.509" v="352" actId="207"/>
        <pc:sldMkLst>
          <pc:docMk/>
          <pc:sldMk cId="1728939245" sldId="274"/>
        </pc:sldMkLst>
        <pc:spChg chg="mod">
          <ac:chgData name="Fabros, Suail" userId="72b5a2ec-710f-40bc-beff-2d1f577f0d47" providerId="ADAL" clId="{2C401D59-CA63-48DA-898D-605C52F598FE}" dt="2022-04-01T18:23:36.509" v="352" actId="207"/>
          <ac:spMkLst>
            <pc:docMk/>
            <pc:sldMk cId="1728939245" sldId="274"/>
            <ac:spMk id="12" creationId="{FED898B7-BDB1-4E67-9BF8-51F83E1727C7}"/>
          </ac:spMkLst>
        </pc:spChg>
        <pc:spChg chg="mod">
          <ac:chgData name="Fabros, Suail" userId="72b5a2ec-710f-40bc-beff-2d1f577f0d47" providerId="ADAL" clId="{2C401D59-CA63-48DA-898D-605C52F598FE}" dt="2022-04-01T17:49:15.770" v="18" actId="1076"/>
          <ac:spMkLst>
            <pc:docMk/>
            <pc:sldMk cId="1728939245" sldId="274"/>
            <ac:spMk id="20" creationId="{B1E3702D-0A66-4406-8C51-670C3A644523}"/>
          </ac:spMkLst>
        </pc:spChg>
        <pc:spChg chg="mod">
          <ac:chgData name="Fabros, Suail" userId="72b5a2ec-710f-40bc-beff-2d1f577f0d47" providerId="ADAL" clId="{2C401D59-CA63-48DA-898D-605C52F598FE}" dt="2022-04-01T17:49:15.770" v="18" actId="1076"/>
          <ac:spMkLst>
            <pc:docMk/>
            <pc:sldMk cId="1728939245" sldId="274"/>
            <ac:spMk id="21" creationId="{B37B7CBB-2595-4DB6-B18C-4BCEAF969BAE}"/>
          </ac:spMkLst>
        </pc:spChg>
        <pc:spChg chg="mod">
          <ac:chgData name="Fabros, Suail" userId="72b5a2ec-710f-40bc-beff-2d1f577f0d47" providerId="ADAL" clId="{2C401D59-CA63-48DA-898D-605C52F598FE}" dt="2022-04-01T17:49:15.770" v="18" actId="1076"/>
          <ac:spMkLst>
            <pc:docMk/>
            <pc:sldMk cId="1728939245" sldId="274"/>
            <ac:spMk id="22" creationId="{523DB71A-428D-4D48-AF2F-26FC6636A434}"/>
          </ac:spMkLst>
        </pc:spChg>
        <pc:spChg chg="mod">
          <ac:chgData name="Fabros, Suail" userId="72b5a2ec-710f-40bc-beff-2d1f577f0d47" providerId="ADAL" clId="{2C401D59-CA63-48DA-898D-605C52F598FE}" dt="2022-04-01T17:49:15.770" v="18" actId="1076"/>
          <ac:spMkLst>
            <pc:docMk/>
            <pc:sldMk cId="1728939245" sldId="274"/>
            <ac:spMk id="38" creationId="{00000000-0000-0000-0000-000000000000}"/>
          </ac:spMkLst>
        </pc:spChg>
        <pc:picChg chg="mod ord modCrop">
          <ac:chgData name="Fabros, Suail" userId="72b5a2ec-710f-40bc-beff-2d1f577f0d47" providerId="ADAL" clId="{2C401D59-CA63-48DA-898D-605C52F598FE}" dt="2022-04-01T17:51:39.834" v="23" actId="1076"/>
          <ac:picMkLst>
            <pc:docMk/>
            <pc:sldMk cId="1728939245" sldId="274"/>
            <ac:picMk id="5" creationId="{E57F2C47-CA1D-460A-A6F1-62843F7D3EEE}"/>
          </ac:picMkLst>
        </pc:picChg>
        <pc:picChg chg="mod">
          <ac:chgData name="Fabros, Suail" userId="72b5a2ec-710f-40bc-beff-2d1f577f0d47" providerId="ADAL" clId="{2C401D59-CA63-48DA-898D-605C52F598FE}" dt="2022-04-01T17:49:15.770" v="18" actId="1076"/>
          <ac:picMkLst>
            <pc:docMk/>
            <pc:sldMk cId="1728939245" sldId="274"/>
            <ac:picMk id="8" creationId="{37B31DE7-4653-4D3F-9D15-A94588C6CFA0}"/>
          </ac:picMkLst>
        </pc:picChg>
        <pc:picChg chg="mod ord">
          <ac:chgData name="Fabros, Suail" userId="72b5a2ec-710f-40bc-beff-2d1f577f0d47" providerId="ADAL" clId="{2C401D59-CA63-48DA-898D-605C52F598FE}" dt="2022-04-01T17:50:27.259" v="21" actId="962"/>
          <ac:picMkLst>
            <pc:docMk/>
            <pc:sldMk cId="1728939245" sldId="274"/>
            <ac:picMk id="10" creationId="{067A1059-8EF3-4ACB-8562-FFD89CF98109}"/>
          </ac:picMkLst>
        </pc:picChg>
        <pc:picChg chg="mod">
          <ac:chgData name="Fabros, Suail" userId="72b5a2ec-710f-40bc-beff-2d1f577f0d47" providerId="ADAL" clId="{2C401D59-CA63-48DA-898D-605C52F598FE}" dt="2022-04-01T17:49:15.770" v="18" actId="1076"/>
          <ac:picMkLst>
            <pc:docMk/>
            <pc:sldMk cId="1728939245" sldId="274"/>
            <ac:picMk id="11" creationId="{5F1367C3-A41B-44D4-80CF-E77452709F7D}"/>
          </ac:picMkLst>
        </pc:picChg>
        <pc:picChg chg="mod">
          <ac:chgData name="Fabros, Suail" userId="72b5a2ec-710f-40bc-beff-2d1f577f0d47" providerId="ADAL" clId="{2C401D59-CA63-48DA-898D-605C52F598FE}" dt="2022-04-01T17:49:15.770" v="18" actId="1076"/>
          <ac:picMkLst>
            <pc:docMk/>
            <pc:sldMk cId="1728939245" sldId="274"/>
            <ac:picMk id="16" creationId="{3756F75D-D1DE-4DB9-AA55-D02DFD57C868}"/>
          </ac:picMkLst>
        </pc:picChg>
      </pc:sldChg>
      <pc:sldChg chg="addSp delSp modSp new mod">
        <pc:chgData name="Fabros, Suail" userId="72b5a2ec-710f-40bc-beff-2d1f577f0d47" providerId="ADAL" clId="{2C401D59-CA63-48DA-898D-605C52F598FE}" dt="2022-04-01T17:56:12.852" v="351" actId="1076"/>
        <pc:sldMkLst>
          <pc:docMk/>
          <pc:sldMk cId="800155564" sldId="275"/>
        </pc:sldMkLst>
        <pc:spChg chg="mod">
          <ac:chgData name="Fabros, Suail" userId="72b5a2ec-710f-40bc-beff-2d1f577f0d47" providerId="ADAL" clId="{2C401D59-CA63-48DA-898D-605C52F598FE}" dt="2022-04-01T17:56:12.852" v="351" actId="1076"/>
          <ac:spMkLst>
            <pc:docMk/>
            <pc:sldMk cId="800155564" sldId="275"/>
            <ac:spMk id="2" creationId="{3179F288-1AA6-47A3-8752-724F374A4589}"/>
          </ac:spMkLst>
        </pc:spChg>
        <pc:spChg chg="del">
          <ac:chgData name="Fabros, Suail" userId="72b5a2ec-710f-40bc-beff-2d1f577f0d47" providerId="ADAL" clId="{2C401D59-CA63-48DA-898D-605C52F598FE}" dt="2022-04-01T17:53:00.850" v="95" actId="931"/>
          <ac:spMkLst>
            <pc:docMk/>
            <pc:sldMk cId="800155564" sldId="275"/>
            <ac:spMk id="3" creationId="{A836484B-5F0B-43A8-AF57-DE0CD81CEED8}"/>
          </ac:spMkLst>
        </pc:spChg>
        <pc:spChg chg="add mod">
          <ac:chgData name="Fabros, Suail" userId="72b5a2ec-710f-40bc-beff-2d1f577f0d47" providerId="ADAL" clId="{2C401D59-CA63-48DA-898D-605C52F598FE}" dt="2022-04-01T17:54:30.098" v="229" actId="12"/>
          <ac:spMkLst>
            <pc:docMk/>
            <pc:sldMk cId="800155564" sldId="275"/>
            <ac:spMk id="8" creationId="{409A1656-B00E-4C82-AFD3-65B5FED22E78}"/>
          </ac:spMkLst>
        </pc:spChg>
        <pc:spChg chg="add mod">
          <ac:chgData name="Fabros, Suail" userId="72b5a2ec-710f-40bc-beff-2d1f577f0d47" providerId="ADAL" clId="{2C401D59-CA63-48DA-898D-605C52F598FE}" dt="2022-04-01T17:55:44.173" v="349" actId="20577"/>
          <ac:spMkLst>
            <pc:docMk/>
            <pc:sldMk cId="800155564" sldId="275"/>
            <ac:spMk id="9" creationId="{B85E3209-2BD5-4457-BD85-149D896B9D6F}"/>
          </ac:spMkLst>
        </pc:spChg>
        <pc:picChg chg="add mod">
          <ac:chgData name="Fabros, Suail" userId="72b5a2ec-710f-40bc-beff-2d1f577f0d47" providerId="ADAL" clId="{2C401D59-CA63-48DA-898D-605C52F598FE}" dt="2022-04-01T17:56:08.555" v="350" actId="14826"/>
          <ac:picMkLst>
            <pc:docMk/>
            <pc:sldMk cId="800155564" sldId="275"/>
            <ac:picMk id="5" creationId="{9AECFCD7-3964-4B2C-BE9B-D93B68F2A382}"/>
          </ac:picMkLst>
        </pc:picChg>
        <pc:picChg chg="add mod">
          <ac:chgData name="Fabros, Suail" userId="72b5a2ec-710f-40bc-beff-2d1f577f0d47" providerId="ADAL" clId="{2C401D59-CA63-48DA-898D-605C52F598FE}" dt="2022-04-01T17:53:05.657" v="99" actId="27614"/>
          <ac:picMkLst>
            <pc:docMk/>
            <pc:sldMk cId="800155564" sldId="275"/>
            <ac:picMk id="7" creationId="{5E38AEC4-2C75-4A7C-B620-AA74BF02D78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EAC28-4B96-3344-92D8-904C1647A44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67B24-A925-1849-9DCF-3F3677626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Template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67B24-A925-1849-9DCF-3F3677626C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67B24-A925-1849-9DCF-3F3677626C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4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sv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nsplash.com/" TargetMode="External"/><Relationship Id="rId3" Type="http://schemas.openxmlformats.org/officeDocument/2006/relationships/hyperlink" Target="https://sc-ctsi.org/about/identity-guidelines" TargetMode="External"/><Relationship Id="rId7" Type="http://schemas.openxmlformats.org/officeDocument/2006/relationships/hyperlink" Target="https://search.creativecommon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ickr.com/search/?text=usc%20health%20science%20campus" TargetMode="External"/><Relationship Id="rId5" Type="http://schemas.openxmlformats.org/officeDocument/2006/relationships/hyperlink" Target="https://pixabay.com/en/" TargetMode="External"/><Relationship Id="rId4" Type="http://schemas.openxmlformats.org/officeDocument/2006/relationships/hyperlink" Target="https://www.canva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place this Image">
            <a:extLst>
              <a:ext uri="{FF2B5EF4-FFF2-40B4-BE49-F238E27FC236}">
                <a16:creationId xmlns:a16="http://schemas.microsoft.com/office/drawing/2014/main" id="{067A1059-8EF3-4ACB-8562-FFD89CF981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542" r="15410" b="-5878"/>
          <a:stretch/>
        </p:blipFill>
        <p:spPr>
          <a:xfrm>
            <a:off x="-1" y="-19545"/>
            <a:ext cx="6867109" cy="56697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E57F2C47-CA1D-460A-A6F1-62843F7D3EE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02"/>
          <a:stretch/>
        </p:blipFill>
        <p:spPr>
          <a:xfrm>
            <a:off x="-9109" y="-19546"/>
            <a:ext cx="6867109" cy="9163545"/>
          </a:xfrm>
          <a:prstGeom prst="rect">
            <a:avLst/>
          </a:prstGeom>
        </p:spPr>
      </p:pic>
      <p:sp>
        <p:nvSpPr>
          <p:cNvPr id="38" name="Text Box 1037"/>
          <p:cNvSpPr txBox="1"/>
          <p:nvPr/>
        </p:nvSpPr>
        <p:spPr>
          <a:xfrm>
            <a:off x="3763294" y="6218824"/>
            <a:ext cx="2749354" cy="270538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 Us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defTabSz="457200">
              <a:defRPr/>
            </a:pPr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Aliquam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dolor, </a:t>
            </a:r>
            <a:r>
              <a:rPr lang="en-US" sz="1200" dirty="0" err="1">
                <a:solidFill>
                  <a:schemeClr val="bg1"/>
                </a:solidFill>
              </a:rPr>
              <a:t>vehicula</a:t>
            </a:r>
            <a:r>
              <a:rPr lang="en-US" sz="1200" dirty="0">
                <a:solidFill>
                  <a:schemeClr val="bg1"/>
                </a:solidFill>
              </a:rPr>
              <a:t> ac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egestas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posuere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sollicitudin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nisl</a:t>
            </a:r>
            <a:r>
              <a:rPr lang="en-US" sz="1200" dirty="0">
                <a:solidFill>
                  <a:schemeClr val="bg1"/>
                </a:solidFill>
              </a:rPr>
              <a:t>. Cras </a:t>
            </a:r>
            <a:r>
              <a:rPr lang="en-US" sz="1200" dirty="0" err="1">
                <a:solidFill>
                  <a:schemeClr val="bg1"/>
                </a:solidFill>
              </a:rPr>
              <a:t>elementum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diam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urna</a:t>
            </a:r>
            <a:r>
              <a:rPr lang="en-US" sz="1200" dirty="0">
                <a:solidFill>
                  <a:schemeClr val="bg1"/>
                </a:solidFill>
              </a:rPr>
              <a:t>, vitae </a:t>
            </a:r>
            <a:r>
              <a:rPr lang="en-US" sz="1200" dirty="0" err="1">
                <a:solidFill>
                  <a:schemeClr val="bg1"/>
                </a:solidFill>
              </a:rPr>
              <a:t>luctus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egestas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Quisque</a:t>
            </a:r>
            <a:r>
              <a:rPr lang="en-US" sz="1200" dirty="0">
                <a:solidFill>
                  <a:schemeClr val="bg1"/>
                </a:solidFill>
              </a:rPr>
              <a:t>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 ante </a:t>
            </a:r>
            <a:r>
              <a:rPr lang="en-US" sz="1200" dirty="0" err="1">
                <a:solidFill>
                  <a:schemeClr val="bg1"/>
                </a:solidFill>
              </a:rPr>
              <a:t>mollis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pellentesque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lacus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sagittis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Phasellus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nec</a:t>
            </a:r>
            <a:r>
              <a:rPr lang="en-US" sz="1200" dirty="0">
                <a:solidFill>
                  <a:schemeClr val="bg1"/>
                </a:solidFill>
              </a:rPr>
              <a:t> dui in </a:t>
            </a:r>
            <a:r>
              <a:rPr lang="en-US" sz="1200" dirty="0" err="1">
                <a:solidFill>
                  <a:schemeClr val="bg1"/>
                </a:solidFill>
              </a:rPr>
              <a:t>tortor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dapibus</a:t>
            </a:r>
            <a:r>
              <a:rPr lang="en-US" sz="1200" dirty="0">
                <a:solidFill>
                  <a:schemeClr val="bg1"/>
                </a:solidFill>
              </a:rPr>
              <a:t> auctor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felis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Praesent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24A71D-92D0-8D48-B138-E1FE0D6DCC0C}"/>
              </a:ext>
            </a:extLst>
          </p:cNvPr>
          <p:cNvSpPr/>
          <p:nvPr/>
        </p:nvSpPr>
        <p:spPr>
          <a:xfrm>
            <a:off x="3192291" y="4771533"/>
            <a:ext cx="3935957" cy="509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3175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Title Here</a:t>
            </a:r>
            <a:endParaRPr kumimoji="0" lang="en-US" sz="2800" b="0" i="0" u="none" strike="noStrike" kern="1200" cap="none" spc="0" normalizeH="0" baseline="0" noProof="0" dirty="0">
              <a:ln w="3175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50A227-7521-49F8-8583-F397645DF1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50" y="76392"/>
            <a:ext cx="2019300" cy="7645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ED898B7-BDB1-4E67-9BF8-51F83E1727C7}"/>
              </a:ext>
            </a:extLst>
          </p:cNvPr>
          <p:cNvSpPr txBox="1"/>
          <p:nvPr/>
        </p:nvSpPr>
        <p:spPr>
          <a:xfrm>
            <a:off x="1559881" y="1077187"/>
            <a:ext cx="3167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Change Image:</a:t>
            </a:r>
          </a:p>
          <a:p>
            <a:r>
              <a:rPr lang="en-US" b="1" dirty="0">
                <a:solidFill>
                  <a:schemeClr val="bg1"/>
                </a:solidFill>
              </a:rPr>
              <a:t>Instructions are on </a:t>
            </a:r>
            <a:r>
              <a:rPr lang="en-US" b="1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3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4A19A8-8153-4D2C-BCC1-1B03C084805B}"/>
              </a:ext>
            </a:extLst>
          </p:cNvPr>
          <p:cNvSpPr/>
          <p:nvPr/>
        </p:nvSpPr>
        <p:spPr>
          <a:xfrm>
            <a:off x="2471545" y="5354935"/>
            <a:ext cx="4681405" cy="221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Subtitle here </a:t>
            </a:r>
            <a:r>
              <a:rPr kumimoji="0" lang="en-US" sz="2400" b="1" i="0" u="none" strike="noStrike" kern="1200" cap="none" spc="0" normalizeH="0" baseline="0" noProof="0" dirty="0" err="1">
                <a:ln w="3175"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 w="3175"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kumimoji="0" lang="en-US" sz="1400" b="0" i="0" u="none" strike="noStrike" kern="1200" cap="none" spc="0" normalizeH="0" baseline="0" noProof="0" dirty="0">
              <a:ln w="3175"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Graphic 7" descr="Badge 1 with solid fill">
            <a:extLst>
              <a:ext uri="{FF2B5EF4-FFF2-40B4-BE49-F238E27FC236}">
                <a16:creationId xmlns:a16="http://schemas.microsoft.com/office/drawing/2014/main" id="{37B31DE7-4653-4D3F-9D15-A94588C6CF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2682" y="6660814"/>
            <a:ext cx="457199" cy="457199"/>
          </a:xfrm>
          <a:prstGeom prst="rect">
            <a:avLst/>
          </a:prstGeom>
        </p:spPr>
      </p:pic>
      <p:pic>
        <p:nvPicPr>
          <p:cNvPr id="11" name="Graphic 10" descr="Badge with solid fill">
            <a:extLst>
              <a:ext uri="{FF2B5EF4-FFF2-40B4-BE49-F238E27FC236}">
                <a16:creationId xmlns:a16="http://schemas.microsoft.com/office/drawing/2014/main" id="{5F1367C3-A41B-44D4-80CF-E77452709F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82219" y="7256882"/>
            <a:ext cx="457199" cy="457199"/>
          </a:xfrm>
          <a:prstGeom prst="rect">
            <a:avLst/>
          </a:prstGeom>
        </p:spPr>
      </p:pic>
      <p:pic>
        <p:nvPicPr>
          <p:cNvPr id="16" name="Graphic 15" descr="Badge 3 with solid fill">
            <a:extLst>
              <a:ext uri="{FF2B5EF4-FFF2-40B4-BE49-F238E27FC236}">
                <a16:creationId xmlns:a16="http://schemas.microsoft.com/office/drawing/2014/main" id="{3756F75D-D1DE-4DB9-AA55-D02DFD57C8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6105" y="7846706"/>
            <a:ext cx="457199" cy="45719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1E3702D-0A66-4406-8C51-670C3A644523}"/>
              </a:ext>
            </a:extLst>
          </p:cNvPr>
          <p:cNvSpPr txBox="1"/>
          <p:nvPr/>
        </p:nvSpPr>
        <p:spPr>
          <a:xfrm>
            <a:off x="1578169" y="6687126"/>
            <a:ext cx="18653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endParaRPr lang="en-US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7B7CBB-2595-4DB6-B18C-4BCEAF969BAE}"/>
              </a:ext>
            </a:extLst>
          </p:cNvPr>
          <p:cNvSpPr txBox="1"/>
          <p:nvPr/>
        </p:nvSpPr>
        <p:spPr>
          <a:xfrm>
            <a:off x="1606636" y="7280696"/>
            <a:ext cx="18653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DB71A-428D-4D48-AF2F-26FC6636A434}"/>
              </a:ext>
            </a:extLst>
          </p:cNvPr>
          <p:cNvSpPr txBox="1"/>
          <p:nvPr/>
        </p:nvSpPr>
        <p:spPr>
          <a:xfrm>
            <a:off x="1578169" y="7873018"/>
            <a:ext cx="18653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2893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5" y="621793"/>
            <a:ext cx="5915025" cy="658367"/>
          </a:xfrm>
        </p:spPr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5" y="1804416"/>
            <a:ext cx="5915025" cy="66568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Color Schemes – follow </a:t>
            </a:r>
            <a:r>
              <a:rPr lang="en-US" dirty="0">
                <a:hlinkClick r:id="rId3"/>
              </a:rPr>
              <a:t>SC CTSI Identity guidelines</a:t>
            </a:r>
            <a:endParaRPr lang="en-US" dirty="0"/>
          </a:p>
          <a:p>
            <a:r>
              <a:rPr lang="en-US" dirty="0"/>
              <a:t>Fonts – choose consistent font for main titles and text (2 max)</a:t>
            </a:r>
          </a:p>
          <a:p>
            <a:r>
              <a:rPr lang="en-US" dirty="0"/>
              <a:t>Layout –must use logo and acknowledgment language at bottom</a:t>
            </a:r>
          </a:p>
          <a:p>
            <a:r>
              <a:rPr lang="en-US" dirty="0"/>
              <a:t>Fonts – Calibri or Arial, no more than 2-3 sizes</a:t>
            </a:r>
          </a:p>
          <a:p>
            <a:pPr lvl="1"/>
            <a:r>
              <a:rPr lang="en-US" dirty="0"/>
              <a:t>If adapting from a flyer, use same font as font on flyer</a:t>
            </a:r>
          </a:p>
          <a:p>
            <a:r>
              <a:rPr lang="en-US" dirty="0"/>
              <a:t>Spacing – use consistent spacing throughout</a:t>
            </a:r>
          </a:p>
          <a:p>
            <a:r>
              <a:rPr lang="en-US" dirty="0"/>
              <a:t>In general, keep content to a minimum. Link to more information if needed.</a:t>
            </a:r>
          </a:p>
          <a:p>
            <a:pPr lvl="1"/>
            <a:r>
              <a:rPr lang="en-US" dirty="0"/>
              <a:t>You can hyperlink different elements (e.g. SC CTSI image logo to SC CTSI website)</a:t>
            </a:r>
          </a:p>
          <a:p>
            <a:r>
              <a:rPr lang="en-US" dirty="0"/>
              <a:t>Use no more than 3 lines for the title</a:t>
            </a:r>
          </a:p>
          <a:p>
            <a:r>
              <a:rPr lang="en-US" dirty="0"/>
              <a:t>Convey main ideas like purpose, target audience, how to get more info.</a:t>
            </a:r>
          </a:p>
          <a:p>
            <a:r>
              <a:rPr lang="en-US" dirty="0"/>
              <a:t>Summarize content using 3-4 bullet points max, 1 sentence per bullet point.</a:t>
            </a:r>
          </a:p>
          <a:p>
            <a:r>
              <a:rPr lang="en-US" dirty="0"/>
              <a:t>Photos must be fair use/copyright free. Resources include:</a:t>
            </a:r>
          </a:p>
          <a:p>
            <a:pPr lvl="1"/>
            <a:r>
              <a:rPr lang="en-US" dirty="0"/>
              <a:t>Your own photos</a:t>
            </a:r>
          </a:p>
          <a:p>
            <a:pPr lvl="1"/>
            <a:r>
              <a:rPr lang="en-US" dirty="0">
                <a:hlinkClick r:id="rId4"/>
              </a:rPr>
              <a:t>Canva</a:t>
            </a:r>
            <a:endParaRPr lang="en-US" dirty="0"/>
          </a:p>
          <a:p>
            <a:pPr lvl="1"/>
            <a:r>
              <a:rPr lang="en-US" dirty="0" err="1">
                <a:hlinkClick r:id="rId5"/>
              </a:rPr>
              <a:t>Pixibay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Flickr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Creative Commons</a:t>
            </a:r>
            <a:endParaRPr lang="en-US" dirty="0"/>
          </a:p>
          <a:p>
            <a:pPr lvl="1"/>
            <a:r>
              <a:rPr lang="en-US" dirty="0" err="1">
                <a:hlinkClick r:id="rId8"/>
              </a:rPr>
              <a:t>Unsplash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2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F288-1AA6-47A3-8752-724F374A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03260"/>
            <a:ext cx="5915025" cy="1767417"/>
          </a:xfrm>
        </p:spPr>
        <p:txBody>
          <a:bodyPr/>
          <a:lstStyle/>
          <a:p>
            <a:r>
              <a:rPr lang="en-US" dirty="0"/>
              <a:t>Change Image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ECFCD7-3964-4B2C-BE9B-D93B68F2A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471488" y="4152313"/>
            <a:ext cx="2311519" cy="3523202"/>
          </a:xfrm>
        </p:spPr>
      </p:pic>
      <p:pic>
        <p:nvPicPr>
          <p:cNvPr id="7" name="Picture 6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5E38AEC4-2C75-4A7C-B620-AA74BF02D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1781151"/>
            <a:ext cx="1619333" cy="17971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9A1656-B00E-4C82-AFD3-65B5FED22E78}"/>
              </a:ext>
            </a:extLst>
          </p:cNvPr>
          <p:cNvSpPr txBox="1"/>
          <p:nvPr/>
        </p:nvSpPr>
        <p:spPr>
          <a:xfrm>
            <a:off x="2499359" y="2072640"/>
            <a:ext cx="3887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Home on toolbar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Select in “Editing”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Selection Pane from drop down menu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E3209-2BD5-4457-BD85-149D896B9D6F}"/>
              </a:ext>
            </a:extLst>
          </p:cNvPr>
          <p:cNvSpPr txBox="1"/>
          <p:nvPr/>
        </p:nvSpPr>
        <p:spPr>
          <a:xfrm>
            <a:off x="3139440" y="4358640"/>
            <a:ext cx="310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“replace this image”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Right click on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“change image”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“from a file”</a:t>
            </a:r>
          </a:p>
        </p:txBody>
      </p:sp>
    </p:spTree>
    <p:extLst>
      <p:ext uri="{BB962C8B-B14F-4D97-AF65-F5344CB8AC3E}">
        <p14:creationId xmlns:p14="http://schemas.microsoft.com/office/powerpoint/2010/main" val="80015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95355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3062</TotalTime>
  <Words>308</Words>
  <Application>Microsoft Office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Recommendations</vt:lpstr>
      <vt:lpstr>Change Image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Fabros, Suail</cp:lastModifiedBy>
  <cp:revision>67</cp:revision>
  <cp:lastPrinted>2016-11-02T21:45:39Z</cp:lastPrinted>
  <dcterms:created xsi:type="dcterms:W3CDTF">2016-11-02T21:01:19Z</dcterms:created>
  <dcterms:modified xsi:type="dcterms:W3CDTF">2022-04-01T19:23:51Z</dcterms:modified>
</cp:coreProperties>
</file>