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74" r:id="rId2"/>
    <p:sldId id="276" r:id="rId3"/>
    <p:sldId id="261" r:id="rId4"/>
    <p:sldId id="275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s" id="{85C95334-FA72-194F-A56D-CB5835DA0AEA}">
          <p14:sldIdLst>
            <p14:sldId id="274"/>
          </p14:sldIdLst>
        </p14:section>
        <p14:section name="Examples" id="{E84B63F9-F1EA-4A45-BE46-93422006F492}">
          <p14:sldIdLst>
            <p14:sldId id="276"/>
          </p14:sldIdLst>
        </p14:section>
        <p14:section name="Guidelines" id="{C2602A02-54FC-0E42-B42C-380D2AB0B3E0}">
          <p14:sldIdLst>
            <p14:sldId id="261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267196"/>
    <a:srgbClr val="FFCC00"/>
    <a:srgbClr val="990000"/>
    <a:srgbClr val="953651"/>
    <a:srgbClr val="FFC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5A5AE-9919-4B55-B6E5-FBA84773D490}" v="16" dt="2022-04-01T19:39:59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8" autoAdjust="0"/>
    <p:restoredTop sz="90283" autoAdjust="0"/>
  </p:normalViewPr>
  <p:slideViewPr>
    <p:cSldViewPr snapToGrid="0" snapToObjects="1">
      <p:cViewPr>
        <p:scale>
          <a:sx n="27" d="100"/>
          <a:sy n="27" d="100"/>
        </p:scale>
        <p:origin x="2152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os, Suail" userId="72b5a2ec-710f-40bc-beff-2d1f577f0d47" providerId="ADAL" clId="{CC35A5AE-9919-4B55-B6E5-FBA84773D490}"/>
    <pc:docChg chg="undo custSel addSld delSld modSld modSection">
      <pc:chgData name="Fabros, Suail" userId="72b5a2ec-710f-40bc-beff-2d1f577f0d47" providerId="ADAL" clId="{CC35A5AE-9919-4B55-B6E5-FBA84773D490}" dt="2022-04-01T19:40:08.206" v="84" actId="27614"/>
      <pc:docMkLst>
        <pc:docMk/>
      </pc:docMkLst>
      <pc:sldChg chg="del">
        <pc:chgData name="Fabros, Suail" userId="72b5a2ec-710f-40bc-beff-2d1f577f0d47" providerId="ADAL" clId="{CC35A5AE-9919-4B55-B6E5-FBA84773D490}" dt="2022-04-01T18:35:52.850" v="26" actId="47"/>
        <pc:sldMkLst>
          <pc:docMk/>
          <pc:sldMk cId="338697845" sldId="259"/>
        </pc:sldMkLst>
      </pc:sldChg>
      <pc:sldChg chg="addSp delSp modSp add del mod">
        <pc:chgData name="Fabros, Suail" userId="72b5a2ec-710f-40bc-beff-2d1f577f0d47" providerId="ADAL" clId="{CC35A5AE-9919-4B55-B6E5-FBA84773D490}" dt="2022-04-01T19:24:33.289" v="75"/>
        <pc:sldMkLst>
          <pc:docMk/>
          <pc:sldMk cId="1063322381" sldId="261"/>
        </pc:sldMkLst>
        <pc:spChg chg="del">
          <ac:chgData name="Fabros, Suail" userId="72b5a2ec-710f-40bc-beff-2d1f577f0d47" providerId="ADAL" clId="{CC35A5AE-9919-4B55-B6E5-FBA84773D490}" dt="2022-04-01T19:24:30.491" v="73" actId="478"/>
          <ac:spMkLst>
            <pc:docMk/>
            <pc:sldMk cId="1063322381" sldId="261"/>
            <ac:spMk id="3" creationId="{00000000-0000-0000-0000-000000000000}"/>
          </ac:spMkLst>
        </pc:spChg>
        <pc:spChg chg="add del mod">
          <ac:chgData name="Fabros, Suail" userId="72b5a2ec-710f-40bc-beff-2d1f577f0d47" providerId="ADAL" clId="{CC35A5AE-9919-4B55-B6E5-FBA84773D490}" dt="2022-04-01T19:24:32.889" v="74" actId="478"/>
          <ac:spMkLst>
            <pc:docMk/>
            <pc:sldMk cId="1063322381" sldId="261"/>
            <ac:spMk id="5" creationId="{C3277C45-A8B4-41E7-9590-9F62F0E731FB}"/>
          </ac:spMkLst>
        </pc:spChg>
        <pc:spChg chg="add mod">
          <ac:chgData name="Fabros, Suail" userId="72b5a2ec-710f-40bc-beff-2d1f577f0d47" providerId="ADAL" clId="{CC35A5AE-9919-4B55-B6E5-FBA84773D490}" dt="2022-04-01T19:24:33.289" v="75"/>
          <ac:spMkLst>
            <pc:docMk/>
            <pc:sldMk cId="1063322381" sldId="261"/>
            <ac:spMk id="6" creationId="{BF98F6C3-30B1-4B48-A2BF-4AB0247DA196}"/>
          </ac:spMkLst>
        </pc:spChg>
      </pc:sldChg>
      <pc:sldChg chg="addSp delSp modSp mod">
        <pc:chgData name="Fabros, Suail" userId="72b5a2ec-710f-40bc-beff-2d1f577f0d47" providerId="ADAL" clId="{CC35A5AE-9919-4B55-B6E5-FBA84773D490}" dt="2022-04-01T18:43:41.983" v="72" actId="1076"/>
        <pc:sldMkLst>
          <pc:docMk/>
          <pc:sldMk cId="1728939245" sldId="274"/>
        </pc:sldMkLst>
        <pc:spChg chg="add mod">
          <ac:chgData name="Fabros, Suail" userId="72b5a2ec-710f-40bc-beff-2d1f577f0d47" providerId="ADAL" clId="{CC35A5AE-9919-4B55-B6E5-FBA84773D490}" dt="2022-04-01T18:43:16.861" v="66" actId="1076"/>
          <ac:spMkLst>
            <pc:docMk/>
            <pc:sldMk cId="1728939245" sldId="274"/>
            <ac:spMk id="9" creationId="{12AC6398-A5E5-4B5A-9CBE-D8FD981CD61B}"/>
          </ac:spMkLst>
        </pc:spChg>
        <pc:spChg chg="add mod">
          <ac:chgData name="Fabros, Suail" userId="72b5a2ec-710f-40bc-beff-2d1f577f0d47" providerId="ADAL" clId="{CC35A5AE-9919-4B55-B6E5-FBA84773D490}" dt="2022-04-01T18:43:41.983" v="72" actId="1076"/>
          <ac:spMkLst>
            <pc:docMk/>
            <pc:sldMk cId="1728939245" sldId="274"/>
            <ac:spMk id="10" creationId="{2163EA2C-4221-4439-AFBD-0F5D3EE231AB}"/>
          </ac:spMkLst>
        </pc:spChg>
        <pc:spChg chg="add mod">
          <ac:chgData name="Fabros, Suail" userId="72b5a2ec-710f-40bc-beff-2d1f577f0d47" providerId="ADAL" clId="{CC35A5AE-9919-4B55-B6E5-FBA84773D490}" dt="2022-04-01T18:43:25.640" v="69" actId="207"/>
          <ac:spMkLst>
            <pc:docMk/>
            <pc:sldMk cId="1728939245" sldId="274"/>
            <ac:spMk id="11" creationId="{19431824-F076-457A-BC0B-C3D0D8D88035}"/>
          </ac:spMkLst>
        </pc:spChg>
        <pc:spChg chg="del ord">
          <ac:chgData name="Fabros, Suail" userId="72b5a2ec-710f-40bc-beff-2d1f577f0d47" providerId="ADAL" clId="{CC35A5AE-9919-4B55-B6E5-FBA84773D490}" dt="2022-04-01T18:43:03.612" v="61" actId="478"/>
          <ac:spMkLst>
            <pc:docMk/>
            <pc:sldMk cId="1728939245" sldId="274"/>
            <ac:spMk id="12" creationId="{FED898B7-BDB1-4E67-9BF8-51F83E1727C7}"/>
          </ac:spMkLst>
        </pc:spChg>
        <pc:spChg chg="del">
          <ac:chgData name="Fabros, Suail" userId="72b5a2ec-710f-40bc-beff-2d1f577f0d47" providerId="ADAL" clId="{CC35A5AE-9919-4B55-B6E5-FBA84773D490}" dt="2022-04-01T18:42:37.409" v="53" actId="478"/>
          <ac:spMkLst>
            <pc:docMk/>
            <pc:sldMk cId="1728939245" sldId="274"/>
            <ac:spMk id="13" creationId="{B924A71D-92D0-8D48-B138-E1FE0D6DCC0C}"/>
          </ac:spMkLst>
        </pc:spChg>
        <pc:spChg chg="add mod">
          <ac:chgData name="Fabros, Suail" userId="72b5a2ec-710f-40bc-beff-2d1f577f0d47" providerId="ADAL" clId="{CC35A5AE-9919-4B55-B6E5-FBA84773D490}" dt="2022-04-01T18:43:34.025" v="71" actId="1076"/>
          <ac:spMkLst>
            <pc:docMk/>
            <pc:sldMk cId="1728939245" sldId="274"/>
            <ac:spMk id="14" creationId="{920BA81A-2E1B-484B-8E9F-BF7A047FA92A}"/>
          </ac:spMkLst>
        </pc:spChg>
        <pc:spChg chg="add mod">
          <ac:chgData name="Fabros, Suail" userId="72b5a2ec-710f-40bc-beff-2d1f577f0d47" providerId="ADAL" clId="{CC35A5AE-9919-4B55-B6E5-FBA84773D490}" dt="2022-04-01T18:42:59.979" v="60" actId="207"/>
          <ac:spMkLst>
            <pc:docMk/>
            <pc:sldMk cId="1728939245" sldId="274"/>
            <ac:spMk id="15" creationId="{ECAEA097-D055-4AD0-A2AE-1BD7B516A6EE}"/>
          </ac:spMkLst>
        </pc:spChg>
        <pc:picChg chg="mod ord">
          <ac:chgData name="Fabros, Suail" userId="72b5a2ec-710f-40bc-beff-2d1f577f0d47" providerId="ADAL" clId="{CC35A5AE-9919-4B55-B6E5-FBA84773D490}" dt="2022-04-01T18:42:29.782" v="52" actId="13244"/>
          <ac:picMkLst>
            <pc:docMk/>
            <pc:sldMk cId="1728939245" sldId="274"/>
            <ac:picMk id="4" creationId="{494D2BBC-28C9-40F9-B3DA-5B5C5D3DE666}"/>
          </ac:picMkLst>
        </pc:picChg>
        <pc:picChg chg="add mod ord modCrop">
          <ac:chgData name="Fabros, Suail" userId="72b5a2ec-710f-40bc-beff-2d1f577f0d47" providerId="ADAL" clId="{CC35A5AE-9919-4B55-B6E5-FBA84773D490}" dt="2022-04-01T18:41:38.384" v="48" actId="14100"/>
          <ac:picMkLst>
            <pc:docMk/>
            <pc:sldMk cId="1728939245" sldId="274"/>
            <ac:picMk id="5" creationId="{B84D4762-F446-42F8-8498-0FC9401CF289}"/>
          </ac:picMkLst>
        </pc:picChg>
        <pc:picChg chg="add mod modCrop">
          <ac:chgData name="Fabros, Suail" userId="72b5a2ec-710f-40bc-beff-2d1f577f0d47" providerId="ADAL" clId="{CC35A5AE-9919-4B55-B6E5-FBA84773D490}" dt="2022-04-01T18:35:35.252" v="24" actId="1038"/>
          <ac:picMkLst>
            <pc:docMk/>
            <pc:sldMk cId="1728939245" sldId="274"/>
            <ac:picMk id="6" creationId="{96BE1D8C-4BEF-469A-A18F-1A8509FC1D94}"/>
          </ac:picMkLst>
        </pc:picChg>
        <pc:picChg chg="add mod">
          <ac:chgData name="Fabros, Suail" userId="72b5a2ec-710f-40bc-beff-2d1f577f0d47" providerId="ADAL" clId="{CC35A5AE-9919-4B55-B6E5-FBA84773D490}" dt="2022-04-01T18:35:37.803" v="25" actId="1038"/>
          <ac:picMkLst>
            <pc:docMk/>
            <pc:sldMk cId="1728939245" sldId="274"/>
            <ac:picMk id="7" creationId="{EBC75A81-57F1-4915-9E43-81A26A719E02}"/>
          </ac:picMkLst>
        </pc:picChg>
        <pc:picChg chg="add mod">
          <ac:chgData name="Fabros, Suail" userId="72b5a2ec-710f-40bc-beff-2d1f577f0d47" providerId="ADAL" clId="{CC35A5AE-9919-4B55-B6E5-FBA84773D490}" dt="2022-04-01T18:35:06.793" v="19" actId="1076"/>
          <ac:picMkLst>
            <pc:docMk/>
            <pc:sldMk cId="1728939245" sldId="274"/>
            <ac:picMk id="8" creationId="{A8EA6B9A-4114-43E4-BB78-F79EDC54D936}"/>
          </ac:picMkLst>
        </pc:picChg>
        <pc:picChg chg="add mod ord">
          <ac:chgData name="Fabros, Suail" userId="72b5a2ec-710f-40bc-beff-2d1f577f0d47" providerId="ADAL" clId="{CC35A5AE-9919-4B55-B6E5-FBA84773D490}" dt="2022-04-01T18:42:21.871" v="51" actId="13244"/>
          <ac:picMkLst>
            <pc:docMk/>
            <pc:sldMk cId="1728939245" sldId="274"/>
            <ac:picMk id="16" creationId="{B09B58C0-41EE-4635-A916-63CCA870B520}"/>
          </ac:picMkLst>
        </pc:picChg>
      </pc:sldChg>
      <pc:sldChg chg="add">
        <pc:chgData name="Fabros, Suail" userId="72b5a2ec-710f-40bc-beff-2d1f577f0d47" providerId="ADAL" clId="{CC35A5AE-9919-4B55-B6E5-FBA84773D490}" dt="2022-04-01T18:35:55.820" v="28"/>
        <pc:sldMkLst>
          <pc:docMk/>
          <pc:sldMk cId="800155564" sldId="275"/>
        </pc:sldMkLst>
      </pc:sldChg>
      <pc:sldChg chg="addSp delSp modSp new mod">
        <pc:chgData name="Fabros, Suail" userId="72b5a2ec-710f-40bc-beff-2d1f577f0d47" providerId="ADAL" clId="{CC35A5AE-9919-4B55-B6E5-FBA84773D490}" dt="2022-04-01T19:40:08.206" v="84" actId="27614"/>
        <pc:sldMkLst>
          <pc:docMk/>
          <pc:sldMk cId="2893093121" sldId="276"/>
        </pc:sldMkLst>
        <pc:spChg chg="del">
          <ac:chgData name="Fabros, Suail" userId="72b5a2ec-710f-40bc-beff-2d1f577f0d47" providerId="ADAL" clId="{CC35A5AE-9919-4B55-B6E5-FBA84773D490}" dt="2022-04-01T18:36:34.334" v="30" actId="931"/>
          <ac:spMkLst>
            <pc:docMk/>
            <pc:sldMk cId="2893093121" sldId="276"/>
            <ac:spMk id="3" creationId="{22B8698F-F3AB-4296-9311-CAEBE1C0D337}"/>
          </ac:spMkLst>
        </pc:spChg>
        <pc:spChg chg="add del mod">
          <ac:chgData name="Fabros, Suail" userId="72b5a2ec-710f-40bc-beff-2d1f577f0d47" providerId="ADAL" clId="{CC35A5AE-9919-4B55-B6E5-FBA84773D490}" dt="2022-04-01T19:39:59.445" v="80" actId="931"/>
          <ac:spMkLst>
            <pc:docMk/>
            <pc:sldMk cId="2893093121" sldId="276"/>
            <ac:spMk id="4" creationId="{600A6E5D-E3BE-4C2B-A16A-8FF8FF85CAEC}"/>
          </ac:spMkLst>
        </pc:spChg>
        <pc:picChg chg="add del mod">
          <ac:chgData name="Fabros, Suail" userId="72b5a2ec-710f-40bc-beff-2d1f577f0d47" providerId="ADAL" clId="{CC35A5AE-9919-4B55-B6E5-FBA84773D490}" dt="2022-04-01T19:38:00.253" v="79" actId="478"/>
          <ac:picMkLst>
            <pc:docMk/>
            <pc:sldMk cId="2893093121" sldId="276"/>
            <ac:picMk id="5" creationId="{331989F9-A8D5-4197-A010-04914B641F02}"/>
          </ac:picMkLst>
        </pc:picChg>
        <pc:picChg chg="add mod">
          <ac:chgData name="Fabros, Suail" userId="72b5a2ec-710f-40bc-beff-2d1f577f0d47" providerId="ADAL" clId="{CC35A5AE-9919-4B55-B6E5-FBA84773D490}" dt="2022-04-01T19:40:08.206" v="84" actId="27614"/>
          <ac:picMkLst>
            <pc:docMk/>
            <pc:sldMk cId="2893093121" sldId="276"/>
            <ac:picMk id="7" creationId="{BD78B7C4-FFA2-4881-AC61-C1BB9851C6D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EAC28-4B96-3344-92D8-904C1647A44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67B24-A925-1849-9DCF-3F3677626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67B24-A925-1849-9DCF-3F3677626C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2217-67E8-2648-B8A9-A73C56B5871A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650F-C019-8B4D-A7CB-109CAD82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splash.com/" TargetMode="External"/><Relationship Id="rId3" Type="http://schemas.openxmlformats.org/officeDocument/2006/relationships/hyperlink" Target="https://sc-ctsi.org/about/identity-guidelines" TargetMode="External"/><Relationship Id="rId7" Type="http://schemas.openxmlformats.org/officeDocument/2006/relationships/hyperlink" Target="https://search.creativecommon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search/?text=usc%20health%20science%20campus" TargetMode="External"/><Relationship Id="rId5" Type="http://schemas.openxmlformats.org/officeDocument/2006/relationships/hyperlink" Target="https://pixabay.com/en/" TargetMode="External"/><Relationship Id="rId4" Type="http://schemas.openxmlformats.org/officeDocument/2006/relationships/hyperlink" Target="https://www.canva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place this image">
            <a:extLst>
              <a:ext uri="{FF2B5EF4-FFF2-40B4-BE49-F238E27FC236}">
                <a16:creationId xmlns:a16="http://schemas.microsoft.com/office/drawing/2014/main" id="{B84D4762-F446-42F8-8498-0FC9401CF2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1301" r="15410" b="1258"/>
          <a:stretch/>
        </p:blipFill>
        <p:spPr>
          <a:xfrm>
            <a:off x="-1" y="-19545"/>
            <a:ext cx="6858001" cy="62429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4D2BBC-28C9-40F9-B3DA-5B5C5D3DE6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-19545"/>
            <a:ext cx="6858000" cy="91635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9B58C0-41EE-4635-A916-63CCA870B5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8586" y="116142"/>
            <a:ext cx="2019300" cy="764522"/>
          </a:xfrm>
          <a:prstGeom prst="rect">
            <a:avLst/>
          </a:prstGeom>
        </p:spPr>
      </p:pic>
      <p:pic>
        <p:nvPicPr>
          <p:cNvPr id="6" name="Replace this image">
            <a:extLst>
              <a:ext uri="{FF2B5EF4-FFF2-40B4-BE49-F238E27FC236}">
                <a16:creationId xmlns:a16="http://schemas.microsoft.com/office/drawing/2014/main" id="{96BE1D8C-4BEF-469A-A18F-1A8509FC1D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542" r="15410" b="2277"/>
          <a:stretch/>
        </p:blipFill>
        <p:spPr>
          <a:xfrm>
            <a:off x="436728" y="7458501"/>
            <a:ext cx="1392073" cy="1060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pic>
        <p:nvPicPr>
          <p:cNvPr id="7" name="Replace this image">
            <a:extLst>
              <a:ext uri="{FF2B5EF4-FFF2-40B4-BE49-F238E27FC236}">
                <a16:creationId xmlns:a16="http://schemas.microsoft.com/office/drawing/2014/main" id="{EBC75A81-57F1-4915-9E43-81A26A719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542" r="15410" b="2277"/>
          <a:stretch/>
        </p:blipFill>
        <p:spPr>
          <a:xfrm>
            <a:off x="2668979" y="7458501"/>
            <a:ext cx="1392073" cy="1060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pic>
        <p:nvPicPr>
          <p:cNvPr id="8" name="Replace this image">
            <a:extLst>
              <a:ext uri="{FF2B5EF4-FFF2-40B4-BE49-F238E27FC236}">
                <a16:creationId xmlns:a16="http://schemas.microsoft.com/office/drawing/2014/main" id="{A8EA6B9A-4114-43E4-BB78-F79EDC54D9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1542" r="15410" b="2277"/>
          <a:stretch/>
        </p:blipFill>
        <p:spPr>
          <a:xfrm>
            <a:off x="4901230" y="7458501"/>
            <a:ext cx="1392073" cy="1060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sp>
        <p:nvSpPr>
          <p:cNvPr id="9" name="Text Box 1037">
            <a:extLst>
              <a:ext uri="{FF2B5EF4-FFF2-40B4-BE49-F238E27FC236}">
                <a16:creationId xmlns:a16="http://schemas.microsoft.com/office/drawing/2014/main" id="{12AC6398-A5E5-4B5A-9CBE-D8FD981CD61B}"/>
              </a:ext>
            </a:extLst>
          </p:cNvPr>
          <p:cNvSpPr txBox="1"/>
          <p:nvPr/>
        </p:nvSpPr>
        <p:spPr>
          <a:xfrm>
            <a:off x="4222589" y="5007276"/>
            <a:ext cx="2749354" cy="270538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 Us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sz="1050" dirty="0"/>
              <a:t>Lorem ipsum dolor sit </a:t>
            </a:r>
            <a:r>
              <a:rPr lang="en-US" sz="1050" dirty="0" err="1"/>
              <a:t>amet</a:t>
            </a:r>
            <a:r>
              <a:rPr lang="en-US" sz="1050" dirty="0"/>
              <a:t>, </a:t>
            </a:r>
            <a:r>
              <a:rPr lang="en-US" sz="1050" dirty="0" err="1"/>
              <a:t>consectetur</a:t>
            </a:r>
            <a:r>
              <a:rPr lang="en-US" sz="1050" dirty="0"/>
              <a:t> </a:t>
            </a:r>
            <a:r>
              <a:rPr lang="en-US" sz="1050" dirty="0" err="1"/>
              <a:t>adipiscing</a:t>
            </a:r>
            <a:r>
              <a:rPr lang="en-US" sz="1050" dirty="0"/>
              <a:t> </a:t>
            </a:r>
            <a:r>
              <a:rPr lang="en-US" sz="1050" dirty="0" err="1"/>
              <a:t>elit</a:t>
            </a:r>
            <a:r>
              <a:rPr lang="en-US" sz="1050" dirty="0"/>
              <a:t>. </a:t>
            </a:r>
            <a:r>
              <a:rPr lang="en-US" sz="1050" dirty="0" err="1"/>
              <a:t>Aliquam</a:t>
            </a:r>
            <a:r>
              <a:rPr lang="en-US" sz="1050" dirty="0"/>
              <a:t> </a:t>
            </a:r>
            <a:r>
              <a:rPr lang="en-US" sz="1050" dirty="0" err="1"/>
              <a:t>neque</a:t>
            </a:r>
            <a:r>
              <a:rPr lang="en-US" sz="1050" dirty="0"/>
              <a:t> dolor, </a:t>
            </a:r>
            <a:r>
              <a:rPr lang="en-US" sz="1050" dirty="0" err="1"/>
              <a:t>vehicula</a:t>
            </a:r>
            <a:r>
              <a:rPr lang="en-US" sz="1050" dirty="0"/>
              <a:t> ac </a:t>
            </a:r>
            <a:r>
              <a:rPr lang="en-US" sz="1050" dirty="0" err="1"/>
              <a:t>enim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, </a:t>
            </a:r>
            <a:r>
              <a:rPr lang="en-US" sz="1050" dirty="0" err="1"/>
              <a:t>posuere</a:t>
            </a:r>
            <a:r>
              <a:rPr lang="en-US" sz="1050" dirty="0"/>
              <a:t> </a:t>
            </a:r>
            <a:r>
              <a:rPr lang="en-US" sz="1050" dirty="0" err="1"/>
              <a:t>sollicitudin</a:t>
            </a:r>
            <a:r>
              <a:rPr lang="en-US" sz="1050" dirty="0"/>
              <a:t> </a:t>
            </a:r>
            <a:r>
              <a:rPr lang="en-US" sz="1050" dirty="0" err="1"/>
              <a:t>nisl</a:t>
            </a:r>
            <a:r>
              <a:rPr lang="en-US" sz="1050" dirty="0"/>
              <a:t>. Cras </a:t>
            </a:r>
            <a:r>
              <a:rPr lang="en-US" sz="1050" dirty="0" err="1"/>
              <a:t>elementum</a:t>
            </a:r>
            <a:r>
              <a:rPr lang="en-US" sz="1050" dirty="0"/>
              <a:t> diam</a:t>
            </a:r>
          </a:p>
          <a:p>
            <a:pPr defTabSz="457200">
              <a:defRPr/>
            </a:pPr>
            <a:endParaRPr lang="en-US" sz="1050" dirty="0"/>
          </a:p>
          <a:p>
            <a:pPr defTabSz="457200">
              <a:defRPr/>
            </a:pPr>
            <a:r>
              <a:rPr lang="en-US" b="1" dirty="0"/>
              <a:t>Why Choose Us?</a:t>
            </a:r>
          </a:p>
          <a:p>
            <a:pPr defTabSz="457200">
              <a:defRPr/>
            </a:pPr>
            <a:r>
              <a:rPr lang="en-US" sz="1050" dirty="0" err="1"/>
              <a:t>urna</a:t>
            </a:r>
            <a:r>
              <a:rPr lang="en-US" sz="1050" dirty="0"/>
              <a:t>, vitae </a:t>
            </a:r>
            <a:r>
              <a:rPr lang="en-US" sz="1050" dirty="0" err="1"/>
              <a:t>luctus</a:t>
            </a:r>
            <a:r>
              <a:rPr lang="en-US" sz="1050" dirty="0"/>
              <a:t> </a:t>
            </a:r>
            <a:r>
              <a:rPr lang="en-US" sz="1050" dirty="0" err="1"/>
              <a:t>est</a:t>
            </a:r>
            <a:r>
              <a:rPr lang="en-US" sz="1050" dirty="0"/>
              <a:t> </a:t>
            </a:r>
            <a:r>
              <a:rPr lang="en-US" sz="1050" dirty="0" err="1"/>
              <a:t>egestas</a:t>
            </a:r>
            <a:r>
              <a:rPr lang="en-US" sz="1050" dirty="0"/>
              <a:t> </a:t>
            </a:r>
            <a:r>
              <a:rPr lang="en-US" sz="1050" dirty="0" err="1"/>
              <a:t>eu</a:t>
            </a:r>
            <a:r>
              <a:rPr lang="en-US" sz="1050" dirty="0"/>
              <a:t>. </a:t>
            </a:r>
            <a:r>
              <a:rPr lang="en-US" sz="1050" dirty="0" err="1"/>
              <a:t>Quisque</a:t>
            </a:r>
            <a:r>
              <a:rPr lang="en-US" sz="1050" dirty="0"/>
              <a:t> sit </a:t>
            </a:r>
            <a:r>
              <a:rPr lang="en-US" sz="1050" dirty="0" err="1"/>
              <a:t>amet</a:t>
            </a:r>
            <a:r>
              <a:rPr lang="en-US" sz="1050" dirty="0"/>
              <a:t> ante </a:t>
            </a:r>
            <a:r>
              <a:rPr lang="en-US" sz="1050" dirty="0" err="1"/>
              <a:t>mollis</a:t>
            </a:r>
            <a:r>
              <a:rPr lang="en-US" sz="1050" dirty="0"/>
              <a:t>, </a:t>
            </a:r>
            <a:r>
              <a:rPr lang="en-US" sz="1050" dirty="0" err="1"/>
              <a:t>pellentesque</a:t>
            </a:r>
            <a:r>
              <a:rPr lang="en-US" sz="1050" dirty="0"/>
              <a:t> </a:t>
            </a:r>
            <a:r>
              <a:rPr lang="en-US" sz="1050" dirty="0" err="1"/>
              <a:t>lacus</a:t>
            </a:r>
            <a:r>
              <a:rPr lang="en-US" sz="1050" dirty="0"/>
              <a:t> </a:t>
            </a:r>
            <a:r>
              <a:rPr lang="en-US" sz="1050" dirty="0" err="1"/>
              <a:t>sed</a:t>
            </a:r>
            <a:r>
              <a:rPr lang="en-US" sz="1050" dirty="0"/>
              <a:t>, </a:t>
            </a:r>
            <a:r>
              <a:rPr lang="en-US" sz="1050" dirty="0" err="1"/>
              <a:t>sagittis</a:t>
            </a:r>
            <a:r>
              <a:rPr lang="en-US" sz="1050" dirty="0"/>
              <a:t> </a:t>
            </a:r>
            <a:r>
              <a:rPr lang="en-US" sz="1050" dirty="0" err="1"/>
              <a:t>enim</a:t>
            </a:r>
            <a:r>
              <a:rPr lang="en-US" sz="1050" dirty="0"/>
              <a:t>. </a:t>
            </a:r>
            <a:r>
              <a:rPr lang="en-US" sz="1050" dirty="0" err="1"/>
              <a:t>Phasellus</a:t>
            </a:r>
            <a:r>
              <a:rPr lang="en-US" sz="1050" dirty="0"/>
              <a:t> </a:t>
            </a:r>
            <a:r>
              <a:rPr lang="en-US" sz="1050" dirty="0" err="1"/>
              <a:t>nec</a:t>
            </a:r>
            <a:r>
              <a:rPr lang="en-US" sz="1050" dirty="0"/>
              <a:t> dui in </a:t>
            </a:r>
            <a:r>
              <a:rPr lang="en-US" sz="1050" dirty="0" err="1"/>
              <a:t>tortor</a:t>
            </a:r>
            <a:r>
              <a:rPr lang="en-US" sz="1050" dirty="0"/>
              <a:t> </a:t>
            </a:r>
            <a:r>
              <a:rPr lang="en-US" sz="1050" dirty="0" err="1"/>
              <a:t>dapibus</a:t>
            </a:r>
            <a:r>
              <a:rPr lang="en-US" sz="1050" dirty="0"/>
              <a:t> auctor </a:t>
            </a:r>
            <a:r>
              <a:rPr lang="en-US" sz="1050" dirty="0" err="1"/>
              <a:t>ut</a:t>
            </a:r>
            <a:r>
              <a:rPr lang="en-US" sz="1050" dirty="0"/>
              <a:t> in </a:t>
            </a:r>
            <a:r>
              <a:rPr lang="en-US" sz="1050" dirty="0" err="1"/>
              <a:t>felis</a:t>
            </a:r>
            <a:r>
              <a:rPr lang="en-US" sz="1050" dirty="0"/>
              <a:t>. </a:t>
            </a:r>
            <a:r>
              <a:rPr lang="en-US" sz="1050" dirty="0" err="1"/>
              <a:t>Praesent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63EA2C-4221-4439-AFBD-0F5D3EE231AB}"/>
              </a:ext>
            </a:extLst>
          </p:cNvPr>
          <p:cNvSpPr/>
          <p:nvPr/>
        </p:nvSpPr>
        <p:spPr>
          <a:xfrm>
            <a:off x="3428999" y="2834057"/>
            <a:ext cx="3935957" cy="509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3175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Title Here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ln w="3175">
                  <a:noFill/>
                </a:ln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Title Here</a:t>
            </a:r>
            <a:endParaRPr kumimoji="0" lang="en-US" sz="2800" b="0" i="0" u="none" strike="noStrike" kern="1200" cap="none" spc="0" normalizeH="0" baseline="0" noProof="0" dirty="0">
              <a:ln w="3175"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431824-F076-457A-BC0B-C3D0D8D88035}"/>
              </a:ext>
            </a:extLst>
          </p:cNvPr>
          <p:cNvSpPr/>
          <p:nvPr/>
        </p:nvSpPr>
        <p:spPr>
          <a:xfrm>
            <a:off x="1550983" y="8686210"/>
            <a:ext cx="4681405" cy="221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3175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Contact info</a:t>
            </a:r>
            <a:endParaRPr kumimoji="0" lang="en-US" sz="1050" b="0" i="0" u="none" strike="noStrike" kern="1200" cap="none" spc="0" normalizeH="0" baseline="0" noProof="0" dirty="0">
              <a:ln w="3175"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0BA81A-2E1B-484B-8E9F-BF7A047FA92A}"/>
              </a:ext>
            </a:extLst>
          </p:cNvPr>
          <p:cNvSpPr txBox="1"/>
          <p:nvPr/>
        </p:nvSpPr>
        <p:spPr>
          <a:xfrm>
            <a:off x="325058" y="6444799"/>
            <a:ext cx="27006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Lorem ipsum dolor sit </a:t>
            </a:r>
            <a:r>
              <a:rPr lang="en-US" sz="1400" b="1" dirty="0" err="1"/>
              <a:t>amet</a:t>
            </a:r>
            <a:r>
              <a:rPr lang="en-US" sz="1400" b="1" dirty="0"/>
              <a:t>, </a:t>
            </a:r>
            <a:r>
              <a:rPr lang="en-US" sz="1400" b="1" dirty="0" err="1"/>
              <a:t>consectetur</a:t>
            </a:r>
            <a:r>
              <a:rPr lang="en-US" sz="1400" b="1" dirty="0"/>
              <a:t> </a:t>
            </a:r>
            <a:r>
              <a:rPr lang="en-US" sz="1400" b="1" dirty="0" err="1"/>
              <a:t>adipiscing</a:t>
            </a:r>
            <a:r>
              <a:rPr lang="en-US" sz="1400" b="1" dirty="0"/>
              <a:t> </a:t>
            </a:r>
            <a:r>
              <a:rPr lang="en-US" sz="1400" b="1" dirty="0" err="1"/>
              <a:t>elit</a:t>
            </a:r>
            <a:r>
              <a:rPr lang="en-US" sz="1400" b="1" dirty="0"/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AEA097-D055-4AD0-A2AE-1BD7B516A6EE}"/>
              </a:ext>
            </a:extLst>
          </p:cNvPr>
          <p:cNvSpPr txBox="1"/>
          <p:nvPr/>
        </p:nvSpPr>
        <p:spPr>
          <a:xfrm>
            <a:off x="351374" y="880664"/>
            <a:ext cx="3167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Change Image:</a:t>
            </a:r>
          </a:p>
          <a:p>
            <a:r>
              <a:rPr lang="en-US" b="1" dirty="0">
                <a:solidFill>
                  <a:schemeClr val="bg1"/>
                </a:solidFill>
              </a:rPr>
              <a:t>Instructions are on </a:t>
            </a:r>
            <a:r>
              <a:rPr lang="en-US" b="1" dirty="0">
                <a:solidFill>
                  <a:schemeClr val="bg1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4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E98F-5BC5-4622-80A1-74767D7A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D78B7C4-FFA2-4881-AC61-C1BB9851C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</p:spPr>
      </p:pic>
    </p:spTree>
    <p:extLst>
      <p:ext uri="{BB962C8B-B14F-4D97-AF65-F5344CB8AC3E}">
        <p14:creationId xmlns:p14="http://schemas.microsoft.com/office/powerpoint/2010/main" val="28930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5" y="621793"/>
            <a:ext cx="5915025" cy="658367"/>
          </a:xfrm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98F6C3-30B1-4B48-A2BF-4AB0247DA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5" y="1804416"/>
            <a:ext cx="5915025" cy="66568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Color Schemes – follow </a:t>
            </a:r>
            <a:r>
              <a:rPr lang="en-US" dirty="0">
                <a:hlinkClick r:id="rId3"/>
              </a:rPr>
              <a:t>SC CTSI Identity guidelines</a:t>
            </a:r>
            <a:endParaRPr lang="en-US" dirty="0"/>
          </a:p>
          <a:p>
            <a:r>
              <a:rPr lang="en-US" dirty="0"/>
              <a:t>Fonts – choose consistent font for main titles and text (2 max)</a:t>
            </a:r>
          </a:p>
          <a:p>
            <a:r>
              <a:rPr lang="en-US" dirty="0"/>
              <a:t>Layout –must use logo and acknowledgment language at bottom</a:t>
            </a:r>
          </a:p>
          <a:p>
            <a:r>
              <a:rPr lang="en-US" dirty="0"/>
              <a:t>Fonts – Calibri or Arial, no more than 2-3 sizes</a:t>
            </a:r>
          </a:p>
          <a:p>
            <a:pPr lvl="1"/>
            <a:r>
              <a:rPr lang="en-US" dirty="0"/>
              <a:t>If adapting from a flyer, use same font as font on flyer</a:t>
            </a:r>
          </a:p>
          <a:p>
            <a:r>
              <a:rPr lang="en-US" dirty="0"/>
              <a:t>Spacing – use consistent spacing throughout</a:t>
            </a:r>
          </a:p>
          <a:p>
            <a:r>
              <a:rPr lang="en-US" dirty="0"/>
              <a:t>In general, keep content to a minimum. Link to more information if needed.</a:t>
            </a:r>
          </a:p>
          <a:p>
            <a:pPr lvl="1"/>
            <a:r>
              <a:rPr lang="en-US" dirty="0"/>
              <a:t>You can hyperlink different elements (e.g. SC CTSI image logo to SC CTSI website)</a:t>
            </a:r>
          </a:p>
          <a:p>
            <a:r>
              <a:rPr lang="en-US" dirty="0"/>
              <a:t>Use no more than 3 lines for the title</a:t>
            </a:r>
          </a:p>
          <a:p>
            <a:r>
              <a:rPr lang="en-US" dirty="0"/>
              <a:t>Convey main ideas like purpose, target audience, how to get more info.</a:t>
            </a:r>
          </a:p>
          <a:p>
            <a:r>
              <a:rPr lang="en-US" dirty="0"/>
              <a:t>Summarize content using 3-4 bullet points max, 1 sentence per bullet point.</a:t>
            </a:r>
          </a:p>
          <a:p>
            <a:r>
              <a:rPr lang="en-US" dirty="0"/>
              <a:t>Photos must be fair use/copyright free. Resources include:</a:t>
            </a:r>
          </a:p>
          <a:p>
            <a:pPr lvl="1"/>
            <a:r>
              <a:rPr lang="en-US" dirty="0"/>
              <a:t>Your own photos</a:t>
            </a:r>
          </a:p>
          <a:p>
            <a:pPr lvl="1"/>
            <a:r>
              <a:rPr lang="en-US" dirty="0">
                <a:hlinkClick r:id="rId4"/>
              </a:rPr>
              <a:t>Canva</a:t>
            </a:r>
            <a:endParaRPr lang="en-US" dirty="0"/>
          </a:p>
          <a:p>
            <a:pPr lvl="1"/>
            <a:r>
              <a:rPr lang="en-US" dirty="0" err="1">
                <a:hlinkClick r:id="rId5"/>
              </a:rPr>
              <a:t>Pixibay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Flickr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Creative Commons</a:t>
            </a:r>
            <a:endParaRPr lang="en-US" dirty="0"/>
          </a:p>
          <a:p>
            <a:pPr lvl="1"/>
            <a:r>
              <a:rPr lang="en-US" dirty="0" err="1">
                <a:hlinkClick r:id="rId8"/>
              </a:rPr>
              <a:t>Unsplash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2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F288-1AA6-47A3-8752-724F374A4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03260"/>
            <a:ext cx="5915025" cy="1767417"/>
          </a:xfrm>
        </p:spPr>
        <p:txBody>
          <a:bodyPr/>
          <a:lstStyle/>
          <a:p>
            <a:r>
              <a:rPr lang="en-US" dirty="0"/>
              <a:t>Change Image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ECFCD7-3964-4B2C-BE9B-D93B68F2A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71488" y="4152313"/>
            <a:ext cx="2311519" cy="3523202"/>
          </a:xfrm>
        </p:spPr>
      </p:pic>
      <p:pic>
        <p:nvPicPr>
          <p:cNvPr id="7" name="Picture 6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5E38AEC4-2C75-4A7C-B620-AA74BF02D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781151"/>
            <a:ext cx="1619333" cy="17971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9A1656-B00E-4C82-AFD3-65B5FED22E78}"/>
              </a:ext>
            </a:extLst>
          </p:cNvPr>
          <p:cNvSpPr txBox="1"/>
          <p:nvPr/>
        </p:nvSpPr>
        <p:spPr>
          <a:xfrm>
            <a:off x="2499359" y="2072640"/>
            <a:ext cx="3887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Home on toolbar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Select in “Editing”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Selection Pane from drop down menu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E3209-2BD5-4457-BD85-149D896B9D6F}"/>
              </a:ext>
            </a:extLst>
          </p:cNvPr>
          <p:cNvSpPr txBox="1"/>
          <p:nvPr/>
        </p:nvSpPr>
        <p:spPr>
          <a:xfrm>
            <a:off x="3139440" y="4358640"/>
            <a:ext cx="310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“replace this image”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Right click on image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“change image”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“from a file”</a:t>
            </a:r>
          </a:p>
        </p:txBody>
      </p:sp>
    </p:spTree>
    <p:extLst>
      <p:ext uri="{BB962C8B-B14F-4D97-AF65-F5344CB8AC3E}">
        <p14:creationId xmlns:p14="http://schemas.microsoft.com/office/powerpoint/2010/main" val="800155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95355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2329</TotalTime>
  <Words>292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Recommendations</vt:lpstr>
      <vt:lpstr>Change Image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Fabros, Suail</cp:lastModifiedBy>
  <cp:revision>67</cp:revision>
  <cp:lastPrinted>2016-11-02T21:45:39Z</cp:lastPrinted>
  <dcterms:created xsi:type="dcterms:W3CDTF">2016-11-02T21:01:19Z</dcterms:created>
  <dcterms:modified xsi:type="dcterms:W3CDTF">2022-04-01T19:40:09Z</dcterms:modified>
</cp:coreProperties>
</file>