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0292000" cy="25146000"/>
  <p:notesSz cx="120396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749300" indent="-333375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1504950" indent="-66833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2257425" indent="-100488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3009900" indent="-133985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0" userDrawn="1">
          <p15:clr>
            <a:srgbClr val="A4A3A4"/>
          </p15:clr>
        </p15:guide>
        <p15:guide id="2" pos="15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9933"/>
    <a:srgbClr val="FFCC00"/>
    <a:srgbClr val="8AA5DC"/>
    <a:srgbClr val="FFFFFF"/>
    <a:srgbClr val="56A6DC"/>
    <a:srgbClr val="0000FF"/>
    <a:srgbClr val="C9F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27" autoAdjust="0"/>
  </p:normalViewPr>
  <p:slideViewPr>
    <p:cSldViewPr>
      <p:cViewPr varScale="1">
        <p:scale>
          <a:sx n="32" d="100"/>
          <a:sy n="32" d="100"/>
        </p:scale>
        <p:origin x="294" y="24"/>
      </p:cViewPr>
      <p:guideLst>
        <p:guide orient="horz" pos="7920"/>
        <p:guide pos="15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1927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345" tIns="39672" rIns="79345" bIns="39672" numCol="1" anchor="t" anchorCtr="0" compatLnSpc="1">
            <a:prstTxWarp prst="textNoShape">
              <a:avLst/>
            </a:prstTxWarp>
          </a:bodyPr>
          <a:lstStyle>
            <a:lvl1pPr defTabSz="793750" eaLnBrk="0" hangingPunct="0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97675" y="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345" tIns="39672" rIns="79345" bIns="39672" numCol="1" anchor="t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51927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345" tIns="39672" rIns="79345" bIns="39672" numCol="1" anchor="b" anchorCtr="0" compatLnSpc="1">
            <a:prstTxWarp prst="textNoShape">
              <a:avLst/>
            </a:prstTxWarp>
          </a:bodyPr>
          <a:lstStyle>
            <a:lvl1pPr defTabSz="793750" eaLnBrk="0" hangingPunct="0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797675" y="647700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345" tIns="39672" rIns="79345" bIns="39672" numCol="1" anchor="b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b="0"/>
            </a:lvl1pPr>
          </a:lstStyle>
          <a:p>
            <a:pPr>
              <a:defRPr/>
            </a:pPr>
            <a:fld id="{9AE78E5B-D126-4FCC-B70B-66D735423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48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984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9300" indent="-333375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504950" indent="-668338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257425" indent="-1004888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009900" indent="-1339850"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764540" algn="l" defTabSz="150581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517448" algn="l" defTabSz="150581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270357" algn="l" defTabSz="150581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6023264" algn="l" defTabSz="150581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0" y="7812391"/>
            <a:ext cx="42748200" cy="53884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0" y="14248570"/>
            <a:ext cx="35204400" cy="6427863"/>
          </a:xfrm>
        </p:spPr>
        <p:txBody>
          <a:bodyPr/>
          <a:lstStyle>
            <a:lvl1pPr marL="0" indent="0" algn="ctr">
              <a:buNone/>
              <a:defRPr/>
            </a:lvl1pPr>
            <a:lvl2pPr marL="493005" indent="0" algn="ctr">
              <a:buNone/>
              <a:defRPr/>
            </a:lvl2pPr>
            <a:lvl3pPr marL="986008" indent="0" algn="ctr">
              <a:buNone/>
              <a:defRPr/>
            </a:lvl3pPr>
            <a:lvl4pPr marL="1479012" indent="0" algn="ctr">
              <a:buNone/>
              <a:defRPr/>
            </a:lvl4pPr>
            <a:lvl5pPr marL="1972016" indent="0" algn="ctr">
              <a:buNone/>
              <a:defRPr/>
            </a:lvl5pPr>
            <a:lvl6pPr marL="2465021" indent="0" algn="ctr">
              <a:buNone/>
              <a:defRPr/>
            </a:lvl6pPr>
            <a:lvl7pPr marL="2958025" indent="0" algn="ctr">
              <a:buNone/>
              <a:defRPr/>
            </a:lvl7pPr>
            <a:lvl8pPr marL="3451030" indent="0" algn="ctr">
              <a:buNone/>
              <a:defRPr/>
            </a:lvl8pPr>
            <a:lvl9pPr marL="394403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11783-8886-48AB-9B1A-B8DE0669A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FCD3-3339-4C57-889B-9B07EA473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833053" y="2236863"/>
            <a:ext cx="10684142" cy="20115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4810" y="2236863"/>
            <a:ext cx="31778840" cy="20115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284F2-F4BA-46F5-B292-A82029225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2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813" y="2236863"/>
            <a:ext cx="42742379" cy="419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74810" y="7261490"/>
            <a:ext cx="21231490" cy="15090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5285703" y="7261490"/>
            <a:ext cx="21231492" cy="1509051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FF61-6233-4A95-97AE-0D5B9AB2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A845C-0CB2-4D39-8BBC-6310CD7F5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19" y="16159052"/>
            <a:ext cx="42748200" cy="4993443"/>
          </a:xfrm>
        </p:spPr>
        <p:txBody>
          <a:bodyPr anchor="t"/>
          <a:lstStyle>
            <a:lvl1pPr algn="l">
              <a:defRPr sz="43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2719" y="10658364"/>
            <a:ext cx="42748200" cy="5500688"/>
          </a:xfrm>
        </p:spPr>
        <p:txBody>
          <a:bodyPr anchor="b"/>
          <a:lstStyle>
            <a:lvl1pPr marL="0" indent="0">
              <a:buNone/>
              <a:defRPr sz="2161"/>
            </a:lvl1pPr>
            <a:lvl2pPr marL="493005" indent="0">
              <a:buNone/>
              <a:defRPr sz="1899"/>
            </a:lvl2pPr>
            <a:lvl3pPr marL="986008" indent="0">
              <a:buNone/>
              <a:defRPr sz="1768"/>
            </a:lvl3pPr>
            <a:lvl4pPr marL="1479012" indent="0">
              <a:buNone/>
              <a:defRPr sz="1506"/>
            </a:lvl4pPr>
            <a:lvl5pPr marL="1972016" indent="0">
              <a:buNone/>
              <a:defRPr sz="1506"/>
            </a:lvl5pPr>
            <a:lvl6pPr marL="2465021" indent="0">
              <a:buNone/>
              <a:defRPr sz="1506"/>
            </a:lvl6pPr>
            <a:lvl7pPr marL="2958025" indent="0">
              <a:buNone/>
              <a:defRPr sz="1506"/>
            </a:lvl7pPr>
            <a:lvl8pPr marL="3451030" indent="0">
              <a:buNone/>
              <a:defRPr sz="1506"/>
            </a:lvl8pPr>
            <a:lvl9pPr marL="3944033" indent="0">
              <a:buNone/>
              <a:defRPr sz="1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8421C-C424-4755-AF8C-CAACE9AF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4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4810" y="7261490"/>
            <a:ext cx="21231490" cy="15090510"/>
          </a:xfrm>
        </p:spPr>
        <p:txBody>
          <a:bodyPr/>
          <a:lstStyle>
            <a:lvl1pPr>
              <a:defRPr sz="3078"/>
            </a:lvl1pPr>
            <a:lvl2pPr>
              <a:defRPr sz="2554"/>
            </a:lvl2pPr>
            <a:lvl3pPr>
              <a:defRPr sz="2161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85703" y="7261490"/>
            <a:ext cx="21231492" cy="15090510"/>
          </a:xfrm>
        </p:spPr>
        <p:txBody>
          <a:bodyPr/>
          <a:lstStyle>
            <a:lvl1pPr>
              <a:defRPr sz="3078"/>
            </a:lvl1pPr>
            <a:lvl2pPr>
              <a:defRPr sz="2554"/>
            </a:lvl2pPr>
            <a:lvl3pPr>
              <a:defRPr sz="2161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A61E-C4C8-400F-B924-320B3D1F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5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006173"/>
            <a:ext cx="45262800" cy="419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3" y="5629578"/>
            <a:ext cx="22221032" cy="2344964"/>
          </a:xfrm>
        </p:spPr>
        <p:txBody>
          <a:bodyPr anchor="b"/>
          <a:lstStyle>
            <a:lvl1pPr marL="0" indent="0">
              <a:buNone/>
              <a:defRPr sz="2554" b="1"/>
            </a:lvl1pPr>
            <a:lvl2pPr marL="493005" indent="0">
              <a:buNone/>
              <a:defRPr sz="2161" b="1"/>
            </a:lvl2pPr>
            <a:lvl3pPr marL="986008" indent="0">
              <a:buNone/>
              <a:defRPr sz="1899" b="1"/>
            </a:lvl3pPr>
            <a:lvl4pPr marL="1479012" indent="0">
              <a:buNone/>
              <a:defRPr sz="1768" b="1"/>
            </a:lvl4pPr>
            <a:lvl5pPr marL="1972016" indent="0">
              <a:buNone/>
              <a:defRPr sz="1768" b="1"/>
            </a:lvl5pPr>
            <a:lvl6pPr marL="2465021" indent="0">
              <a:buNone/>
              <a:defRPr sz="1768" b="1"/>
            </a:lvl6pPr>
            <a:lvl7pPr marL="2958025" indent="0">
              <a:buNone/>
              <a:defRPr sz="1768" b="1"/>
            </a:lvl7pPr>
            <a:lvl8pPr marL="3451030" indent="0">
              <a:buNone/>
              <a:defRPr sz="1768" b="1"/>
            </a:lvl8pPr>
            <a:lvl9pPr marL="3944033" indent="0">
              <a:buNone/>
              <a:defRPr sz="17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3" y="7974542"/>
            <a:ext cx="22221032" cy="14487639"/>
          </a:xfrm>
        </p:spPr>
        <p:txBody>
          <a:bodyPr/>
          <a:lstStyle>
            <a:lvl1pPr>
              <a:defRPr sz="2554"/>
            </a:lvl1pPr>
            <a:lvl2pPr>
              <a:defRPr sz="2161"/>
            </a:lvl2pPr>
            <a:lvl3pPr>
              <a:defRPr sz="1899"/>
            </a:lvl3pPr>
            <a:lvl4pPr>
              <a:defRPr sz="1768"/>
            </a:lvl4pPr>
            <a:lvl5pPr>
              <a:defRPr sz="1768"/>
            </a:lvl5pPr>
            <a:lvl6pPr>
              <a:defRPr sz="1768"/>
            </a:lvl6pPr>
            <a:lvl7pPr>
              <a:defRPr sz="1768"/>
            </a:lvl7pPr>
            <a:lvl8pPr>
              <a:defRPr sz="1768"/>
            </a:lvl8pPr>
            <a:lvl9pPr>
              <a:defRPr sz="17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7639" y="5629578"/>
            <a:ext cx="22229764" cy="2344964"/>
          </a:xfrm>
        </p:spPr>
        <p:txBody>
          <a:bodyPr anchor="b"/>
          <a:lstStyle>
            <a:lvl1pPr marL="0" indent="0">
              <a:buNone/>
              <a:defRPr sz="2554" b="1"/>
            </a:lvl1pPr>
            <a:lvl2pPr marL="493005" indent="0">
              <a:buNone/>
              <a:defRPr sz="2161" b="1"/>
            </a:lvl2pPr>
            <a:lvl3pPr marL="986008" indent="0">
              <a:buNone/>
              <a:defRPr sz="1899" b="1"/>
            </a:lvl3pPr>
            <a:lvl4pPr marL="1479012" indent="0">
              <a:buNone/>
              <a:defRPr sz="1768" b="1"/>
            </a:lvl4pPr>
            <a:lvl5pPr marL="1972016" indent="0">
              <a:buNone/>
              <a:defRPr sz="1768" b="1"/>
            </a:lvl5pPr>
            <a:lvl6pPr marL="2465021" indent="0">
              <a:buNone/>
              <a:defRPr sz="1768" b="1"/>
            </a:lvl6pPr>
            <a:lvl7pPr marL="2958025" indent="0">
              <a:buNone/>
              <a:defRPr sz="1768" b="1"/>
            </a:lvl7pPr>
            <a:lvl8pPr marL="3451030" indent="0">
              <a:buNone/>
              <a:defRPr sz="1768" b="1"/>
            </a:lvl8pPr>
            <a:lvl9pPr marL="3944033" indent="0">
              <a:buNone/>
              <a:defRPr sz="17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7639" y="7974542"/>
            <a:ext cx="22229764" cy="14487639"/>
          </a:xfrm>
        </p:spPr>
        <p:txBody>
          <a:bodyPr/>
          <a:lstStyle>
            <a:lvl1pPr>
              <a:defRPr sz="2554"/>
            </a:lvl1pPr>
            <a:lvl2pPr>
              <a:defRPr sz="2161"/>
            </a:lvl2pPr>
            <a:lvl3pPr>
              <a:defRPr sz="1899"/>
            </a:lvl3pPr>
            <a:lvl4pPr>
              <a:defRPr sz="1768"/>
            </a:lvl4pPr>
            <a:lvl5pPr>
              <a:defRPr sz="1768"/>
            </a:lvl5pPr>
            <a:lvl6pPr>
              <a:defRPr sz="1768"/>
            </a:lvl6pPr>
            <a:lvl7pPr>
              <a:defRPr sz="1768"/>
            </a:lvl7pPr>
            <a:lvl8pPr>
              <a:defRPr sz="1768"/>
            </a:lvl8pPr>
            <a:lvl9pPr>
              <a:defRPr sz="17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ED3D-0357-4877-9CA5-D0E3D4C3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91DA-22B9-467F-AB56-B45ED3A5F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80EB6-96B0-4CA2-B631-B55D80F6C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2" y="1002015"/>
            <a:ext cx="16545719" cy="4259603"/>
          </a:xfrm>
        </p:spPr>
        <p:txBody>
          <a:bodyPr anchor="b"/>
          <a:lstStyle>
            <a:lvl1pPr algn="l">
              <a:defRPr sz="216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776" y="1002015"/>
            <a:ext cx="28114625" cy="21460166"/>
          </a:xfrm>
        </p:spPr>
        <p:txBody>
          <a:bodyPr/>
          <a:lstStyle>
            <a:lvl1pPr>
              <a:defRPr sz="3470"/>
            </a:lvl1pPr>
            <a:lvl2pPr>
              <a:defRPr sz="3078"/>
            </a:lvl2pPr>
            <a:lvl3pPr>
              <a:defRPr sz="2554"/>
            </a:lvl3pPr>
            <a:lvl4pPr>
              <a:defRPr sz="2161"/>
            </a:lvl4pPr>
            <a:lvl5pPr>
              <a:defRPr sz="2161"/>
            </a:lvl5pPr>
            <a:lvl6pPr>
              <a:defRPr sz="2161"/>
            </a:lvl6pPr>
            <a:lvl7pPr>
              <a:defRPr sz="2161"/>
            </a:lvl7pPr>
            <a:lvl8pPr>
              <a:defRPr sz="2161"/>
            </a:lvl8pPr>
            <a:lvl9pPr>
              <a:defRPr sz="21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2" y="5261619"/>
            <a:ext cx="16545719" cy="17200563"/>
          </a:xfrm>
        </p:spPr>
        <p:txBody>
          <a:bodyPr/>
          <a:lstStyle>
            <a:lvl1pPr marL="0" indent="0">
              <a:buNone/>
              <a:defRPr sz="1506"/>
            </a:lvl1pPr>
            <a:lvl2pPr marL="493005" indent="0">
              <a:buNone/>
              <a:defRPr sz="1310"/>
            </a:lvl2pPr>
            <a:lvl3pPr marL="986008" indent="0">
              <a:buNone/>
              <a:defRPr sz="1113"/>
            </a:lvl3pPr>
            <a:lvl4pPr marL="1479012" indent="0">
              <a:buNone/>
              <a:defRPr sz="982"/>
            </a:lvl4pPr>
            <a:lvl5pPr marL="1972016" indent="0">
              <a:buNone/>
              <a:defRPr sz="982"/>
            </a:lvl5pPr>
            <a:lvl6pPr marL="2465021" indent="0">
              <a:buNone/>
              <a:defRPr sz="982"/>
            </a:lvl6pPr>
            <a:lvl7pPr marL="2958025" indent="0">
              <a:buNone/>
              <a:defRPr sz="982"/>
            </a:lvl7pPr>
            <a:lvl8pPr marL="3451030" indent="0">
              <a:buNone/>
              <a:defRPr sz="982"/>
            </a:lvl8pPr>
            <a:lvl9pPr marL="3944033" indent="0">
              <a:buNone/>
              <a:defRPr sz="9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3322-C6B2-4FD4-859C-E4DC6DCD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7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7582" y="17601785"/>
            <a:ext cx="30175200" cy="2078869"/>
          </a:xfrm>
        </p:spPr>
        <p:txBody>
          <a:bodyPr anchor="b"/>
          <a:lstStyle>
            <a:lvl1pPr algn="l">
              <a:defRPr sz="216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57582" y="2247259"/>
            <a:ext cx="30175200" cy="15086352"/>
          </a:xfrm>
        </p:spPr>
        <p:txBody>
          <a:bodyPr/>
          <a:lstStyle>
            <a:lvl1pPr marL="0" indent="0">
              <a:buNone/>
              <a:defRPr sz="3470"/>
            </a:lvl1pPr>
            <a:lvl2pPr marL="493005" indent="0">
              <a:buNone/>
              <a:defRPr sz="3078"/>
            </a:lvl2pPr>
            <a:lvl3pPr marL="986008" indent="0">
              <a:buNone/>
              <a:defRPr sz="2554"/>
            </a:lvl3pPr>
            <a:lvl4pPr marL="1479012" indent="0">
              <a:buNone/>
              <a:defRPr sz="2161"/>
            </a:lvl4pPr>
            <a:lvl5pPr marL="1972016" indent="0">
              <a:buNone/>
              <a:defRPr sz="2161"/>
            </a:lvl5pPr>
            <a:lvl6pPr marL="2465021" indent="0">
              <a:buNone/>
              <a:defRPr sz="2161"/>
            </a:lvl6pPr>
            <a:lvl7pPr marL="2958025" indent="0">
              <a:buNone/>
              <a:defRPr sz="2161"/>
            </a:lvl7pPr>
            <a:lvl8pPr marL="3451030" indent="0">
              <a:buNone/>
              <a:defRPr sz="2161"/>
            </a:lvl8pPr>
            <a:lvl9pPr marL="3944033" indent="0">
              <a:buNone/>
              <a:defRPr sz="2161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7582" y="19680654"/>
            <a:ext cx="30175200" cy="2949915"/>
          </a:xfrm>
        </p:spPr>
        <p:txBody>
          <a:bodyPr/>
          <a:lstStyle>
            <a:lvl1pPr marL="0" indent="0">
              <a:buNone/>
              <a:defRPr sz="1506"/>
            </a:lvl1pPr>
            <a:lvl2pPr marL="493005" indent="0">
              <a:buNone/>
              <a:defRPr sz="1310"/>
            </a:lvl2pPr>
            <a:lvl3pPr marL="986008" indent="0">
              <a:buNone/>
              <a:defRPr sz="1113"/>
            </a:lvl3pPr>
            <a:lvl4pPr marL="1479012" indent="0">
              <a:buNone/>
              <a:defRPr sz="982"/>
            </a:lvl4pPr>
            <a:lvl5pPr marL="1972016" indent="0">
              <a:buNone/>
              <a:defRPr sz="982"/>
            </a:lvl5pPr>
            <a:lvl6pPr marL="2465021" indent="0">
              <a:buNone/>
              <a:defRPr sz="982"/>
            </a:lvl6pPr>
            <a:lvl7pPr marL="2958025" indent="0">
              <a:buNone/>
              <a:defRPr sz="982"/>
            </a:lvl7pPr>
            <a:lvl8pPr marL="3451030" indent="0">
              <a:buNone/>
              <a:defRPr sz="982"/>
            </a:lvl8pPr>
            <a:lvl9pPr marL="3944033" indent="0">
              <a:buNone/>
              <a:defRPr sz="9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B736-5880-4A1D-BEEA-AD7D633A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A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5226" y="2236863"/>
            <a:ext cx="4274154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229" tIns="133613" rIns="265229" bIns="133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5226" y="7261490"/>
            <a:ext cx="42741548" cy="1509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229" tIns="133613" rIns="265229" bIns="133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5226" y="22909137"/>
            <a:ext cx="10477500" cy="16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5229" tIns="133613" rIns="265229" bIns="133613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2685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179774" y="22909137"/>
            <a:ext cx="15932452" cy="16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5229" tIns="133613" rIns="265229" bIns="1336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2685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9274" y="22909137"/>
            <a:ext cx="10477500" cy="16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5229" tIns="133613" rIns="265229" bIns="13361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2685" b="0">
                <a:latin typeface="Times New Roman" pitchFamily="18" charset="0"/>
              </a:defRPr>
            </a:lvl1pPr>
          </a:lstStyle>
          <a:p>
            <a:pPr>
              <a:defRPr/>
            </a:pPr>
            <a:fld id="{802F1B42-FF60-4F42-BAC3-C5ED6208F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979187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9187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2pPr>
      <a:lvl3pPr algn="ctr" defTabSz="3979187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3pPr>
      <a:lvl4pPr algn="ctr" defTabSz="3979187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4pPr>
      <a:lvl5pPr algn="ctr" defTabSz="3979187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5pPr>
      <a:lvl6pPr marL="493005" algn="ctr" defTabSz="3979982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6pPr>
      <a:lvl7pPr marL="986008" algn="ctr" defTabSz="3979982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7pPr>
      <a:lvl8pPr marL="1479012" algn="ctr" defTabSz="3979982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8pPr>
      <a:lvl9pPr marL="1972016" algn="ctr" defTabSz="3979982" rtl="0" eaLnBrk="1" fontAlgn="base" hangingPunct="1">
        <a:spcBef>
          <a:spcPct val="0"/>
        </a:spcBef>
        <a:spcAft>
          <a:spcPct val="0"/>
        </a:spcAft>
        <a:defRPr sz="8381">
          <a:solidFill>
            <a:schemeClr val="tx2"/>
          </a:solidFill>
          <a:latin typeface="Times New Roman" pitchFamily="18" charset="0"/>
        </a:defRPr>
      </a:lvl9pPr>
    </p:titleStyle>
    <p:bodyStyle>
      <a:lvl1pPr marL="646566" indent="-646566" algn="l" defTabSz="3979187" rtl="0" eaLnBrk="1" fontAlgn="base" hangingPunct="1">
        <a:spcBef>
          <a:spcPct val="20000"/>
        </a:spcBef>
        <a:spcAft>
          <a:spcPct val="0"/>
        </a:spcAft>
        <a:buChar char="•"/>
        <a:defRPr sz="6221">
          <a:solidFill>
            <a:schemeClr val="tx1"/>
          </a:solidFill>
          <a:latin typeface="+mn-lt"/>
          <a:ea typeface="+mn-ea"/>
          <a:cs typeface="+mn-cs"/>
        </a:defRPr>
      </a:lvl1pPr>
      <a:lvl2pPr marL="1404358" indent="-539498" algn="l" defTabSz="3979187" rtl="0" eaLnBrk="1" fontAlgn="base" hangingPunct="1">
        <a:spcBef>
          <a:spcPct val="20000"/>
        </a:spcBef>
        <a:spcAft>
          <a:spcPct val="0"/>
        </a:spcAft>
        <a:buChar char="–"/>
        <a:defRPr sz="5238">
          <a:solidFill>
            <a:schemeClr val="tx1"/>
          </a:solidFill>
          <a:latin typeface="+mn-lt"/>
        </a:defRPr>
      </a:lvl2pPr>
      <a:lvl3pPr marL="2162150" indent="-431391" algn="l" defTabSz="3979187" rtl="0" eaLnBrk="1" fontAlgn="base" hangingPunct="1">
        <a:spcBef>
          <a:spcPct val="20000"/>
        </a:spcBef>
        <a:spcAft>
          <a:spcPct val="0"/>
        </a:spcAft>
        <a:buChar char="•"/>
        <a:defRPr sz="4518">
          <a:solidFill>
            <a:schemeClr val="tx1"/>
          </a:solidFill>
          <a:latin typeface="+mn-lt"/>
        </a:defRPr>
      </a:lvl3pPr>
      <a:lvl4pPr marL="3024930" indent="-431391" algn="l" defTabSz="3979187" rtl="0" eaLnBrk="1" fontAlgn="base" hangingPunct="1">
        <a:spcBef>
          <a:spcPct val="20000"/>
        </a:spcBef>
        <a:spcAft>
          <a:spcPct val="0"/>
        </a:spcAft>
        <a:buChar char="–"/>
        <a:defRPr sz="3732">
          <a:solidFill>
            <a:schemeClr val="tx1"/>
          </a:solidFill>
          <a:latin typeface="+mn-lt"/>
        </a:defRPr>
      </a:lvl4pPr>
      <a:lvl5pPr marL="3891869" indent="-430351" algn="l" defTabSz="3979187" rtl="0" eaLnBrk="1" fontAlgn="base" hangingPunct="1">
        <a:spcBef>
          <a:spcPct val="20000"/>
        </a:spcBef>
        <a:spcAft>
          <a:spcPct val="0"/>
        </a:spcAft>
        <a:buChar char="•"/>
        <a:defRPr sz="3732">
          <a:solidFill>
            <a:schemeClr val="tx1"/>
          </a:solidFill>
          <a:latin typeface="+mn-lt"/>
        </a:defRPr>
      </a:lvl5pPr>
      <a:lvl6pPr marL="4385682" indent="-431378" algn="l" defTabSz="3979982" rtl="0" eaLnBrk="1" fontAlgn="base" hangingPunct="1">
        <a:spcBef>
          <a:spcPct val="20000"/>
        </a:spcBef>
        <a:spcAft>
          <a:spcPct val="0"/>
        </a:spcAft>
        <a:buChar char="•"/>
        <a:defRPr sz="3732">
          <a:solidFill>
            <a:schemeClr val="tx1"/>
          </a:solidFill>
          <a:latin typeface="+mn-lt"/>
        </a:defRPr>
      </a:lvl6pPr>
      <a:lvl7pPr marL="4878687" indent="-431378" algn="l" defTabSz="3979982" rtl="0" eaLnBrk="1" fontAlgn="base" hangingPunct="1">
        <a:spcBef>
          <a:spcPct val="20000"/>
        </a:spcBef>
        <a:spcAft>
          <a:spcPct val="0"/>
        </a:spcAft>
        <a:buChar char="•"/>
        <a:defRPr sz="3732">
          <a:solidFill>
            <a:schemeClr val="tx1"/>
          </a:solidFill>
          <a:latin typeface="+mn-lt"/>
        </a:defRPr>
      </a:lvl7pPr>
      <a:lvl8pPr marL="5371691" indent="-431378" algn="l" defTabSz="3979982" rtl="0" eaLnBrk="1" fontAlgn="base" hangingPunct="1">
        <a:spcBef>
          <a:spcPct val="20000"/>
        </a:spcBef>
        <a:spcAft>
          <a:spcPct val="0"/>
        </a:spcAft>
        <a:buChar char="•"/>
        <a:defRPr sz="3732">
          <a:solidFill>
            <a:schemeClr val="tx1"/>
          </a:solidFill>
          <a:latin typeface="+mn-lt"/>
        </a:defRPr>
      </a:lvl8pPr>
      <a:lvl9pPr marL="5864695" indent="-431378" algn="l" defTabSz="3979982" rtl="0" eaLnBrk="1" fontAlgn="base" hangingPunct="1">
        <a:spcBef>
          <a:spcPct val="20000"/>
        </a:spcBef>
        <a:spcAft>
          <a:spcPct val="0"/>
        </a:spcAft>
        <a:buChar char="•"/>
        <a:defRPr sz="37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93005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86008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79012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72016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65021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958025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451030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944033" algn="l" defTabSz="986008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/>
          <p:cNvSpPr>
            <a:spLocks noGrp="1" noChangeArrowheads="1"/>
          </p:cNvSpPr>
          <p:nvPr>
            <p:ph type="title"/>
          </p:nvPr>
        </p:nvSpPr>
        <p:spPr>
          <a:xfrm>
            <a:off x="457200" y="299357"/>
            <a:ext cx="49377600" cy="3692071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399555" tIns="201084" rIns="399555" bIns="20108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br>
              <a:rPr lang="en-US" sz="2619" b="1" dirty="0">
                <a:latin typeface="Arial" charset="0"/>
                <a:cs typeface="Times New Roman" pitchFamily="18" charset="0"/>
              </a:rPr>
            </a:br>
            <a:endParaRPr lang="en-US" sz="2619" b="1" dirty="0">
              <a:latin typeface="Arial" charset="0"/>
            </a:endParaRPr>
          </a:p>
        </p:txBody>
      </p:sp>
      <p:sp>
        <p:nvSpPr>
          <p:cNvPr id="2051" name="Rectangle 72"/>
          <p:cNvSpPr>
            <a:spLocks noChangeArrowheads="1"/>
          </p:cNvSpPr>
          <p:nvPr/>
        </p:nvSpPr>
        <p:spPr bwMode="auto">
          <a:xfrm>
            <a:off x="457200" y="4257524"/>
            <a:ext cx="24389443" cy="466203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INTRODUCTION or BACKGROUND</a:t>
            </a:r>
          </a:p>
        </p:txBody>
      </p:sp>
      <p:sp>
        <p:nvSpPr>
          <p:cNvPr id="2052" name="Rectangle 86"/>
          <p:cNvSpPr>
            <a:spLocks noChangeArrowheads="1"/>
          </p:cNvSpPr>
          <p:nvPr/>
        </p:nvSpPr>
        <p:spPr bwMode="auto">
          <a:xfrm>
            <a:off x="22284438" y="5247065"/>
            <a:ext cx="132839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34" tIns="37866" rIns="75734" bIns="37866"/>
          <a:lstStyle/>
          <a:p>
            <a:pPr algn="r" defTabSz="749476" eaLnBrk="0" hangingPunct="0"/>
            <a:endParaRPr lang="en-US" sz="2685"/>
          </a:p>
        </p:txBody>
      </p:sp>
      <p:graphicFrame>
        <p:nvGraphicFramePr>
          <p:cNvPr id="2053" name="Object 132"/>
          <p:cNvGraphicFramePr>
            <a:graphicFrameLocks noChangeAspect="1"/>
          </p:cNvGraphicFramePr>
          <p:nvPr/>
        </p:nvGraphicFramePr>
        <p:xfrm>
          <a:off x="24545207" y="94083376"/>
          <a:ext cx="4730467" cy="675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3" imgW="9877049" imgH="13713916" progId="Word.Document.8">
                  <p:embed/>
                </p:oleObj>
              </mc:Choice>
              <mc:Fallback>
                <p:oleObj name="Document" r:id="rId3" imgW="9877049" imgH="13713916" progId="Word.Document.8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5207" y="94083376"/>
                        <a:ext cx="4730467" cy="6758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3572"/>
          <p:cNvSpPr txBox="1">
            <a:spLocks noChangeArrowheads="1"/>
          </p:cNvSpPr>
          <p:nvPr/>
        </p:nvSpPr>
        <p:spPr bwMode="auto">
          <a:xfrm>
            <a:off x="457200" y="5089072"/>
            <a:ext cx="24389443" cy="48782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174" tIns="98595" rIns="128174" bIns="9859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</p:txBody>
      </p:sp>
      <p:sp>
        <p:nvSpPr>
          <p:cNvPr id="2055" name="Text Box 4055"/>
          <p:cNvSpPr txBox="1">
            <a:spLocks noChangeArrowheads="1"/>
          </p:cNvSpPr>
          <p:nvPr/>
        </p:nvSpPr>
        <p:spPr bwMode="auto">
          <a:xfrm>
            <a:off x="4572000" y="10958759"/>
            <a:ext cx="7306186" cy="81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676" tIns="150162" rIns="225676" bIns="15016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Table 1. </a:t>
            </a:r>
          </a:p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Responses to “How many patient falls were reported in 2003?”</a:t>
            </a:r>
            <a:endParaRPr lang="en-US" sz="1572" b="0" dirty="0"/>
          </a:p>
        </p:txBody>
      </p:sp>
      <p:sp>
        <p:nvSpPr>
          <p:cNvPr id="2056" name="Text Box 4171"/>
          <p:cNvSpPr txBox="1">
            <a:spLocks noChangeArrowheads="1"/>
          </p:cNvSpPr>
          <p:nvPr/>
        </p:nvSpPr>
        <p:spPr bwMode="auto">
          <a:xfrm>
            <a:off x="30626749" y="10908866"/>
            <a:ext cx="5381788" cy="81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25676" tIns="150162" rIns="225676" bIns="15016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Table 3. </a:t>
            </a:r>
          </a:p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Responses to “What percent of falls injure the patient?”</a:t>
            </a:r>
            <a:endParaRPr lang="en-US" sz="1572" dirty="0"/>
          </a:p>
        </p:txBody>
      </p:sp>
      <p:sp>
        <p:nvSpPr>
          <p:cNvPr id="2057" name="Text Box 4305"/>
          <p:cNvSpPr txBox="1">
            <a:spLocks noChangeArrowheads="1"/>
          </p:cNvSpPr>
          <p:nvPr/>
        </p:nvSpPr>
        <p:spPr bwMode="auto">
          <a:xfrm>
            <a:off x="40233600" y="10908866"/>
            <a:ext cx="5505219" cy="81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25676" tIns="150162" rIns="225676" bIns="15016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>
                <a:cs typeface="Arial" charset="0"/>
              </a:rPr>
              <a:t>Table 4. </a:t>
            </a:r>
          </a:p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>
                <a:cs typeface="Arial" charset="0"/>
              </a:rPr>
              <a:t>Responses to “What makes a patient more likely to fall?”</a:t>
            </a:r>
            <a:endParaRPr lang="en-US" sz="1572" b="0"/>
          </a:p>
        </p:txBody>
      </p:sp>
      <p:sp>
        <p:nvSpPr>
          <p:cNvPr id="2058" name="Text Box 4388"/>
          <p:cNvSpPr txBox="1">
            <a:spLocks noChangeArrowheads="1"/>
          </p:cNvSpPr>
          <p:nvPr/>
        </p:nvSpPr>
        <p:spPr bwMode="auto">
          <a:xfrm>
            <a:off x="14173200" y="10958759"/>
            <a:ext cx="4686085" cy="81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25676" tIns="150162" rIns="225676" bIns="15016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Table 2. </a:t>
            </a:r>
          </a:p>
          <a:p>
            <a:pPr>
              <a:lnSpc>
                <a:spcPct val="96000"/>
              </a:lnSpc>
              <a:spcBef>
                <a:spcPct val="20000"/>
              </a:spcBef>
            </a:pPr>
            <a:r>
              <a:rPr lang="en-US" sz="1572" b="0" dirty="0">
                <a:cs typeface="Arial" charset="0"/>
              </a:rPr>
              <a:t>Responses to “ Where do patients usually fall?”</a:t>
            </a:r>
            <a:endParaRPr lang="en-US" sz="1572" b="0" dirty="0"/>
          </a:p>
        </p:txBody>
      </p:sp>
      <p:sp>
        <p:nvSpPr>
          <p:cNvPr id="2059" name="Rectangle 659"/>
          <p:cNvSpPr>
            <a:spLocks noChangeArrowheads="1"/>
          </p:cNvSpPr>
          <p:nvPr/>
        </p:nvSpPr>
        <p:spPr bwMode="auto">
          <a:xfrm>
            <a:off x="457200" y="10244668"/>
            <a:ext cx="49377597" cy="443975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RESULTS</a:t>
            </a:r>
          </a:p>
        </p:txBody>
      </p:sp>
      <p:pic>
        <p:nvPicPr>
          <p:cNvPr id="2060" name="Picture 40" descr="Picture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615" y="11774714"/>
            <a:ext cx="5432085" cy="43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41" descr="Picture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144" y="11774714"/>
            <a:ext cx="5432085" cy="43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42" descr="Picture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915" y="11724822"/>
            <a:ext cx="5432085" cy="43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43" descr="Picture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634" y="11724822"/>
            <a:ext cx="5432085" cy="43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Rectangle 72"/>
          <p:cNvSpPr>
            <a:spLocks noChangeArrowheads="1"/>
          </p:cNvSpPr>
          <p:nvPr/>
        </p:nvSpPr>
        <p:spPr bwMode="auto">
          <a:xfrm>
            <a:off x="25445357" y="4240894"/>
            <a:ext cx="24389442" cy="482834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65" name="Text Box 3572"/>
          <p:cNvSpPr txBox="1">
            <a:spLocks noChangeArrowheads="1"/>
          </p:cNvSpPr>
          <p:nvPr/>
        </p:nvSpPr>
        <p:spPr bwMode="auto">
          <a:xfrm>
            <a:off x="25445356" y="5089072"/>
            <a:ext cx="24389441" cy="48782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174" tIns="98595" rIns="128174" bIns="9859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endParaRPr lang="en-US" sz="2357" dirty="0">
              <a:cs typeface="Arial" charset="0"/>
            </a:endParaRPr>
          </a:p>
        </p:txBody>
      </p:sp>
      <p:sp>
        <p:nvSpPr>
          <p:cNvPr id="2066" name="Rectangle 72"/>
          <p:cNvSpPr>
            <a:spLocks noChangeArrowheads="1"/>
          </p:cNvSpPr>
          <p:nvPr/>
        </p:nvSpPr>
        <p:spPr bwMode="auto">
          <a:xfrm>
            <a:off x="457200" y="16514536"/>
            <a:ext cx="24389443" cy="582083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CONCLUSION or DISCUSSION</a:t>
            </a:r>
          </a:p>
        </p:txBody>
      </p:sp>
      <p:sp>
        <p:nvSpPr>
          <p:cNvPr id="2067" name="Text Box 3572"/>
          <p:cNvSpPr txBox="1">
            <a:spLocks noChangeArrowheads="1"/>
          </p:cNvSpPr>
          <p:nvPr/>
        </p:nvSpPr>
        <p:spPr bwMode="auto">
          <a:xfrm>
            <a:off x="457200" y="17346083"/>
            <a:ext cx="24389443" cy="72396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174" tIns="98595" rIns="128174" bIns="9859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cs typeface="Arial" charset="0"/>
              </a:rPr>
              <a:t> </a:t>
            </a: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 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  <a:buFont typeface="Arial" pitchFamily="34" charset="0"/>
              <a:buChar char="•"/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Insert text here.</a:t>
            </a:r>
          </a:p>
        </p:txBody>
      </p:sp>
      <p:sp>
        <p:nvSpPr>
          <p:cNvPr id="2068" name="Rectangle 72"/>
          <p:cNvSpPr>
            <a:spLocks noChangeArrowheads="1"/>
          </p:cNvSpPr>
          <p:nvPr/>
        </p:nvSpPr>
        <p:spPr bwMode="auto">
          <a:xfrm>
            <a:off x="25445357" y="16514537"/>
            <a:ext cx="24389440" cy="585216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9" name="Text Box 3572"/>
          <p:cNvSpPr txBox="1">
            <a:spLocks noChangeArrowheads="1"/>
          </p:cNvSpPr>
          <p:nvPr/>
        </p:nvSpPr>
        <p:spPr bwMode="auto">
          <a:xfrm>
            <a:off x="25445356" y="17346084"/>
            <a:ext cx="24389439" cy="38662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128174" tIns="98595" rIns="128174" bIns="98595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endParaRPr lang="en-US" sz="2357" b="0" dirty="0">
              <a:cs typeface="Arial" charset="0"/>
            </a:endParaRPr>
          </a:p>
          <a:p>
            <a:pPr defTabSz="512471">
              <a:lnSpc>
                <a:spcPct val="81000"/>
              </a:lnSpc>
              <a:spcBef>
                <a:spcPct val="12000"/>
              </a:spcBef>
            </a:pPr>
            <a:r>
              <a:rPr lang="en-US" sz="2357" b="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Insert text here.</a:t>
            </a:r>
            <a:endParaRPr lang="en-US" sz="2357" b="0" dirty="0">
              <a:cs typeface="Arial" charset="0"/>
            </a:endParaRPr>
          </a:p>
        </p:txBody>
      </p:sp>
      <p:sp>
        <p:nvSpPr>
          <p:cNvPr id="2070" name="Rectangle 72"/>
          <p:cNvSpPr>
            <a:spLocks noChangeArrowheads="1"/>
          </p:cNvSpPr>
          <p:nvPr/>
        </p:nvSpPr>
        <p:spPr bwMode="auto">
          <a:xfrm>
            <a:off x="25445356" y="21482472"/>
            <a:ext cx="24389438" cy="585216"/>
          </a:xfrm>
          <a:prstGeom prst="rect">
            <a:avLst/>
          </a:prstGeom>
          <a:solidFill>
            <a:srgbClr val="990000"/>
          </a:solidFill>
          <a:ln w="12700">
            <a:noFill/>
            <a:miter lim="800000"/>
            <a:headEnd/>
            <a:tailEnd/>
          </a:ln>
        </p:spPr>
        <p:txBody>
          <a:bodyPr wrap="none" lIns="57854" tIns="28927" rIns="57854" bIns="28927" anchor="ctr"/>
          <a:lstStyle/>
          <a:p>
            <a:pPr algn="ctr" defTabSz="578999" eaLnBrk="0" hangingPunct="0"/>
            <a:r>
              <a:rPr lang="en-US" sz="3078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6" name="Text Box 3572"/>
          <p:cNvSpPr txBox="1">
            <a:spLocks noChangeArrowheads="1"/>
          </p:cNvSpPr>
          <p:nvPr/>
        </p:nvSpPr>
        <p:spPr bwMode="auto">
          <a:xfrm>
            <a:off x="25445357" y="22250400"/>
            <a:ext cx="24389438" cy="342726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09857" tIns="84506" rIns="109857" bIns="84506">
            <a:spAutoFit/>
          </a:bodyPr>
          <a:lstStyle/>
          <a:p>
            <a:r>
              <a:rPr lang="en-US" sz="1833" u="sng" dirty="0">
                <a:solidFill>
                  <a:srgbClr val="FF0000"/>
                </a:solidFill>
              </a:rPr>
              <a:t>Please select one of the following</a:t>
            </a:r>
          </a:p>
          <a:p>
            <a:endParaRPr lang="en-US" sz="1833" u="sng" dirty="0">
              <a:solidFill>
                <a:srgbClr val="FF0000"/>
              </a:solidFill>
            </a:endParaRPr>
          </a:p>
          <a:p>
            <a:r>
              <a:rPr lang="en-US" sz="1833" u="sng" dirty="0"/>
              <a:t>For researchers who are not K scholars or TL1 trainees</a:t>
            </a:r>
          </a:p>
          <a:p>
            <a:pPr>
              <a:spcAft>
                <a:spcPts val="393"/>
              </a:spcAft>
            </a:pPr>
            <a:r>
              <a:rPr lang="en-US" sz="1833" dirty="0"/>
              <a:t>This publication [or project] was supported by SC CTSI (NIH/NCRR/NCATS) through Grant UL1TR000130. Its contents are solely the responsibility of the authors and do not necessarily represent the official views of the NIH.</a:t>
            </a:r>
          </a:p>
          <a:p>
            <a:pPr>
              <a:spcBef>
                <a:spcPts val="393"/>
              </a:spcBef>
            </a:pPr>
            <a:r>
              <a:rPr lang="en-US" sz="1833" u="sng" dirty="0"/>
              <a:t>For K scholars</a:t>
            </a:r>
          </a:p>
          <a:p>
            <a:r>
              <a:rPr lang="en-US" sz="1833" dirty="0"/>
              <a:t>This publication [or project] was supported by SC CTSI (NIH/NCRR/NCATS) through Grant KL2TR000131. Its contents are solely the responsibility of the authors and do not necessarily represent the official views of the NIH.</a:t>
            </a:r>
          </a:p>
          <a:p>
            <a:pPr>
              <a:spcBef>
                <a:spcPts val="393"/>
              </a:spcBef>
            </a:pPr>
            <a:r>
              <a:rPr lang="en-US" sz="1833" u="sng" dirty="0"/>
              <a:t>For TL1 trainees</a:t>
            </a:r>
          </a:p>
          <a:p>
            <a:r>
              <a:rPr lang="en-US" sz="1833" dirty="0"/>
              <a:t>This publication [or project] was supported by SC CTSI (NIH/NCRR/NCATS) through Grant TL1TR000132. Its contents are solely the responsibility of the authors and do not necessarily represent the official views of the NIH.</a:t>
            </a:r>
            <a:endParaRPr lang="en-US" sz="1768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17562" y="124546"/>
            <a:ext cx="25190545" cy="342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6286" dirty="0">
                <a:solidFill>
                  <a:srgbClr val="000000"/>
                </a:solidFill>
              </a:rPr>
              <a:t>Title of Poster (Same Title as Abstract</a:t>
            </a:r>
            <a:r>
              <a:rPr lang="en-US" sz="6286" dirty="0">
                <a:solidFill>
                  <a:srgbClr val="990000"/>
                </a:solidFill>
              </a:rPr>
              <a:t> </a:t>
            </a:r>
            <a:r>
              <a:rPr lang="en-US" sz="6286" dirty="0">
                <a:solidFill>
                  <a:srgbClr val="000000"/>
                </a:solidFill>
              </a:rPr>
              <a:t>)</a:t>
            </a:r>
            <a:br>
              <a:rPr lang="en-US" sz="6286" dirty="0">
                <a:solidFill>
                  <a:srgbClr val="000000"/>
                </a:solidFill>
              </a:rPr>
            </a:br>
            <a:r>
              <a:rPr lang="en-US" sz="2881" dirty="0">
                <a:solidFill>
                  <a:srgbClr val="000000"/>
                </a:solidFill>
              </a:rPr>
              <a:t>Author1FN Author1LN</a:t>
            </a:r>
            <a:r>
              <a:rPr lang="en-US" sz="2881" baseline="30000" dirty="0">
                <a:solidFill>
                  <a:srgbClr val="000000"/>
                </a:solidFill>
              </a:rPr>
              <a:t>1</a:t>
            </a:r>
            <a:r>
              <a:rPr lang="en-US" sz="2881" dirty="0">
                <a:solidFill>
                  <a:srgbClr val="000000"/>
                </a:solidFill>
              </a:rPr>
              <a:t>, Author2FN Author2LN, MD</a:t>
            </a:r>
            <a:r>
              <a:rPr lang="en-US" sz="2881" baseline="30000" dirty="0">
                <a:solidFill>
                  <a:srgbClr val="000000"/>
                </a:solidFill>
              </a:rPr>
              <a:t>1</a:t>
            </a:r>
            <a:r>
              <a:rPr lang="en-US" sz="2881" dirty="0">
                <a:solidFill>
                  <a:srgbClr val="000000"/>
                </a:solidFill>
              </a:rPr>
              <a:t>, Author3FN Author3LN, MPH</a:t>
            </a:r>
            <a:r>
              <a:rPr lang="en-US" sz="2881" baseline="30000" dirty="0">
                <a:solidFill>
                  <a:srgbClr val="000000"/>
                </a:solidFill>
              </a:rPr>
              <a:t>2</a:t>
            </a:r>
            <a:r>
              <a:rPr lang="en-US" sz="2881" dirty="0">
                <a:solidFill>
                  <a:srgbClr val="000000"/>
                </a:solidFill>
              </a:rPr>
              <a:t> </a:t>
            </a:r>
            <a:br>
              <a:rPr lang="en-US" sz="2881" dirty="0">
                <a:solidFill>
                  <a:srgbClr val="000000"/>
                </a:solidFill>
              </a:rPr>
            </a:br>
            <a:r>
              <a:rPr lang="en-US" sz="1833" baseline="30000" dirty="0"/>
              <a:t>1 </a:t>
            </a:r>
            <a:r>
              <a:rPr lang="en-US" sz="1833" i="1" dirty="0"/>
              <a:t>Your School, </a:t>
            </a:r>
            <a:r>
              <a:rPr lang="en-US" sz="1833" i="1" dirty="0" err="1"/>
              <a:t>Dept</a:t>
            </a:r>
            <a:r>
              <a:rPr lang="en-US" sz="1833" i="1" dirty="0"/>
              <a:t> or Division Here</a:t>
            </a:r>
            <a:br>
              <a:rPr lang="en-US" sz="1833" dirty="0"/>
            </a:br>
            <a:r>
              <a:rPr lang="en-US" sz="1833" baseline="30000" dirty="0"/>
              <a:t>2</a:t>
            </a:r>
            <a:r>
              <a:rPr lang="en-US" sz="1833" dirty="0"/>
              <a:t>Jefferson University Medical School, Department of Occupational Therapy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1833" dirty="0"/>
              <a:t>Southern California Clinical and Translational Science Institute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/>
          <a:srcRect r="56504"/>
          <a:stretch/>
        </p:blipFill>
        <p:spPr>
          <a:xfrm>
            <a:off x="838199" y="1905000"/>
            <a:ext cx="3042673" cy="1714259"/>
          </a:xfrm>
          <a:prstGeom prst="rect">
            <a:avLst/>
          </a:prstGeom>
        </p:spPr>
      </p:pic>
      <p:pic>
        <p:nvPicPr>
          <p:cNvPr id="3" name="Picture 2" descr="SC-CTSI-Logo_No-Acronym cop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2158" y="2337360"/>
            <a:ext cx="3891643" cy="135471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2012_KL2 poster_template_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09298" tIns="139265" rIns="209298" bIns="139265" numCol="1" anchor="t" anchorCtr="0" compatLnSpc="1">
        <a:prstTxWarp prst="textNoShape">
          <a:avLst/>
        </a:prstTxWarp>
      </a:bodyPr>
      <a:lstStyle>
        <a:defPPr marL="0" marR="0" indent="0" algn="just" defTabSz="3690938" rtl="0" eaLnBrk="0" fontAlgn="base" latinLnBrk="0" hangingPunct="0">
          <a:lnSpc>
            <a:spcPct val="96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09298" tIns="139265" rIns="209298" bIns="139265" numCol="1" anchor="t" anchorCtr="0" compatLnSpc="1">
        <a:prstTxWarp prst="textNoShape">
          <a:avLst/>
        </a:prstTxWarp>
      </a:bodyPr>
      <a:lstStyle>
        <a:defPPr marL="0" marR="0" indent="0" algn="just" defTabSz="3690938" rtl="0" eaLnBrk="0" fontAlgn="base" latinLnBrk="0" hangingPunct="0">
          <a:lnSpc>
            <a:spcPct val="96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2012_KL2 poster_template_</Template>
  <TotalTime>33</TotalTime>
  <Words>426</Words>
  <Application>Microsoft Office PowerPoint</Application>
  <PresentationFormat>Custom</PresentationFormat>
  <Paragraphs>84</Paragraphs>
  <Slides>1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2012_KL2 poster_template_</vt:lpstr>
      <vt:lpstr>Document</vt:lpstr>
      <vt:lpstr>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 (Same Title as Abstract ) Author1FN Author1LN1, Author2FN Author2LN, MD1, Author3FN Author3LN, MPH2   1 Keck School of Medicine of USC, Your Dept or Division Here, Southern California Clinical &amp; Translational Science Institute 2Jefferson University Medical School, Department of Occupational Therapy</dc:title>
  <dc:creator>Amy Zhu</dc:creator>
  <cp:lastModifiedBy>Busa, Karen</cp:lastModifiedBy>
  <cp:revision>15</cp:revision>
  <cp:lastPrinted>1998-01-23T20:07:40Z</cp:lastPrinted>
  <dcterms:created xsi:type="dcterms:W3CDTF">2013-04-03T00:15:05Z</dcterms:created>
  <dcterms:modified xsi:type="dcterms:W3CDTF">2021-03-12T00:16:14Z</dcterms:modified>
</cp:coreProperties>
</file>