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86429"/>
  </p:normalViewPr>
  <p:slideViewPr>
    <p:cSldViewPr snapToGrid="0">
      <p:cViewPr varScale="1">
        <p:scale>
          <a:sx n="96" d="100"/>
          <a:sy n="96" d="100"/>
        </p:scale>
        <p:origin x="176" y="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3045-4114-B14B-A594-D715B0DEAFD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B988C-0021-6E4E-9A2E-68D5C9808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B988C-0021-6E4E-9A2E-68D5C9808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D24B-E826-511D-5379-2970BEBE0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7176" y="1646237"/>
            <a:ext cx="6487886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920B2-1D0A-5BFA-F05F-093C1EDEA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0" y="2761343"/>
            <a:ext cx="2090057" cy="5284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0E8E847-8E22-0328-AD7B-4D91DEF2D6B0}"/>
              </a:ext>
            </a:extLst>
          </p:cNvPr>
          <p:cNvSpPr/>
          <p:nvPr userDrawn="1"/>
        </p:nvSpPr>
        <p:spPr>
          <a:xfrm>
            <a:off x="0" y="-43318"/>
            <a:ext cx="327176" cy="6901318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9E7E4-F523-2C88-36C8-7D1365803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223632"/>
            <a:ext cx="5734050" cy="137656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F7C3D78-E121-4DDD-D33B-4CFB8A12B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176" y="3568247"/>
            <a:ext cx="11864824" cy="32897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754D4-406B-92B1-7338-ADE5C983C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5A4CA-6285-201D-C473-57EA4150C7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2C968C38-2643-900D-7AE2-8422D3C29AD9}"/>
              </a:ext>
            </a:extLst>
          </p:cNvPr>
          <p:cNvSpPr txBox="1">
            <a:spLocks/>
          </p:cNvSpPr>
          <p:nvPr userDrawn="1"/>
        </p:nvSpPr>
        <p:spPr>
          <a:xfrm>
            <a:off x="836612" y="835025"/>
            <a:ext cx="3935413" cy="122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834A6775-1772-56D1-7EF9-FD8B2BE632C9}"/>
              </a:ext>
            </a:extLst>
          </p:cNvPr>
          <p:cNvSpPr/>
          <p:nvPr userDrawn="1"/>
        </p:nvSpPr>
        <p:spPr>
          <a:xfrm rot="5400000">
            <a:off x="2670520" y="-44102"/>
            <a:ext cx="223719" cy="397929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D2FE6D-42B3-9DB0-4470-4D1E99B42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5905" y="6416234"/>
            <a:ext cx="2387600" cy="152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23FC2B-F100-1540-FF79-64A3196FF8E8}"/>
              </a:ext>
            </a:extLst>
          </p:cNvPr>
          <p:cNvSpPr txBox="1"/>
          <p:nvPr userDrawn="1"/>
        </p:nvSpPr>
        <p:spPr>
          <a:xfrm>
            <a:off x="11628739" y="6192725"/>
            <a:ext cx="4743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E8D63-5DCB-3E3C-F55D-6E76F6DAE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4" y="5788413"/>
            <a:ext cx="624288" cy="12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1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5A4CA-6285-201D-C473-57EA4150C7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103071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2C968C38-2643-900D-7AE2-8422D3C29AD9}"/>
              </a:ext>
            </a:extLst>
          </p:cNvPr>
          <p:cNvSpPr txBox="1">
            <a:spLocks/>
          </p:cNvSpPr>
          <p:nvPr userDrawn="1"/>
        </p:nvSpPr>
        <p:spPr>
          <a:xfrm>
            <a:off x="836612" y="835025"/>
            <a:ext cx="3935413" cy="122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834A6775-1772-56D1-7EF9-FD8B2BE632C9}"/>
              </a:ext>
            </a:extLst>
          </p:cNvPr>
          <p:cNvSpPr/>
          <p:nvPr userDrawn="1"/>
        </p:nvSpPr>
        <p:spPr>
          <a:xfrm rot="5400000">
            <a:off x="2670520" y="-44102"/>
            <a:ext cx="223719" cy="397929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D2FE6D-42B3-9DB0-4470-4D1E99B42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5905" y="6416234"/>
            <a:ext cx="2387600" cy="152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23FC2B-F100-1540-FF79-64A3196FF8E8}"/>
              </a:ext>
            </a:extLst>
          </p:cNvPr>
          <p:cNvSpPr txBox="1"/>
          <p:nvPr userDrawn="1"/>
        </p:nvSpPr>
        <p:spPr>
          <a:xfrm>
            <a:off x="11628739" y="6192725"/>
            <a:ext cx="4743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12DDD8-D441-999D-6758-E0E6C982C0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4" y="5788413"/>
            <a:ext cx="624288" cy="12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260B7E-45DC-48FC-1262-F4CDC4111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77" y="0"/>
            <a:ext cx="12285243" cy="7195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621D19-5F87-038A-603B-4809A74F92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51" y="3165644"/>
            <a:ext cx="374651" cy="266701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26407DAC-F3C7-7402-A11B-F0A9095430D2}"/>
              </a:ext>
            </a:extLst>
          </p:cNvPr>
          <p:cNvSpPr txBox="1"/>
          <p:nvPr userDrawn="1"/>
        </p:nvSpPr>
        <p:spPr>
          <a:xfrm>
            <a:off x="709465" y="3033259"/>
            <a:ext cx="2781239" cy="46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ts val="4000"/>
              </a:lnSpc>
              <a:defRPr sz="3500">
                <a:solidFill>
                  <a:srgbClr val="0C22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 </a:t>
            </a:r>
            <a:r>
              <a:rPr sz="2800" dirty="0" err="1"/>
              <a:t>crs@sc-ctsi.org</a:t>
            </a:r>
            <a:r>
              <a:rPr sz="2800" dirty="0"/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6CC70B-CEF1-C340-F435-8D3E13AD66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8192" y="3065788"/>
            <a:ext cx="466411" cy="466411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DF423E4E-1B99-B4E7-2926-66D3D744ADC2}"/>
              </a:ext>
            </a:extLst>
          </p:cNvPr>
          <p:cNvSpPr txBox="1"/>
          <p:nvPr userDrawn="1"/>
        </p:nvSpPr>
        <p:spPr>
          <a:xfrm>
            <a:off x="3989097" y="3009687"/>
            <a:ext cx="2719073" cy="46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ts val="4000"/>
              </a:lnSpc>
              <a:defRPr sz="3300">
                <a:solidFill>
                  <a:srgbClr val="0C22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@</a:t>
            </a:r>
            <a:r>
              <a:rPr sz="2800" dirty="0" err="1"/>
              <a:t>SoCalCTSI</a:t>
            </a:r>
            <a:endParaRPr sz="2800" dirty="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EE925C3E-42A0-78CF-7C2D-89CCC497143E}"/>
              </a:ext>
            </a:extLst>
          </p:cNvPr>
          <p:cNvSpPr/>
          <p:nvPr userDrawn="1"/>
        </p:nvSpPr>
        <p:spPr>
          <a:xfrm>
            <a:off x="6294558" y="3056888"/>
            <a:ext cx="472779" cy="419209"/>
          </a:xfrm>
          <a:prstGeom prst="rect">
            <a:avLst/>
          </a:prstGeom>
          <a:blipFill rotWithShape="1">
            <a:blip r:embed="rId5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DD704D4B-5D40-2430-A94C-4A19CE05F571}"/>
              </a:ext>
            </a:extLst>
          </p:cNvPr>
          <p:cNvSpPr txBox="1"/>
          <p:nvPr userDrawn="1"/>
        </p:nvSpPr>
        <p:spPr>
          <a:xfrm>
            <a:off x="6889725" y="3000807"/>
            <a:ext cx="2695414" cy="46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ts val="4000"/>
              </a:lnSpc>
              <a:defRPr sz="3500">
                <a:solidFill>
                  <a:srgbClr val="0C22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(323) 442-CTSA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6403F63-86F2-90EB-2D57-F9DD97A90D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56847" y="1064679"/>
            <a:ext cx="5464793" cy="13032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2C9639-BDA5-36ED-402C-59BA10F010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65937" y="3063476"/>
            <a:ext cx="373484" cy="335373"/>
          </a:xfrm>
          <a:prstGeom prst="rect">
            <a:avLst/>
          </a:prstGeom>
        </p:spPr>
      </p:pic>
      <p:sp>
        <p:nvSpPr>
          <p:cNvPr id="33" name="TextBox 14">
            <a:extLst>
              <a:ext uri="{FF2B5EF4-FFF2-40B4-BE49-F238E27FC236}">
                <a16:creationId xmlns:a16="http://schemas.microsoft.com/office/drawing/2014/main" id="{353B6D1C-73A5-848C-8F2D-C98F53BFFED2}"/>
              </a:ext>
            </a:extLst>
          </p:cNvPr>
          <p:cNvSpPr txBox="1"/>
          <p:nvPr userDrawn="1"/>
        </p:nvSpPr>
        <p:spPr>
          <a:xfrm>
            <a:off x="10015620" y="2959871"/>
            <a:ext cx="2248453" cy="466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ts val="4000"/>
              </a:lnSpc>
              <a:defRPr sz="3500">
                <a:solidFill>
                  <a:srgbClr val="0C22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@</a:t>
            </a:r>
            <a:r>
              <a:rPr sz="2800" dirty="0" err="1"/>
              <a:t>SoCalCTSI</a:t>
            </a:r>
            <a:endParaRPr sz="28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5F544B4-5B90-15D4-8597-CA68DC7EB7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177" y="6054596"/>
            <a:ext cx="624288" cy="122143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57A9EF8-2D13-4C78-D8B2-84865F802E70}"/>
              </a:ext>
            </a:extLst>
          </p:cNvPr>
          <p:cNvSpPr txBox="1"/>
          <p:nvPr userDrawn="1"/>
        </p:nvSpPr>
        <p:spPr>
          <a:xfrm>
            <a:off x="11632462" y="6451106"/>
            <a:ext cx="4743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21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D24B-E826-511D-5379-2970BEBE0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7176" y="1646237"/>
            <a:ext cx="6487886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920B2-1D0A-5BFA-F05F-093C1EDEA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0" y="2761343"/>
            <a:ext cx="2090057" cy="5284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0E8E847-8E22-0328-AD7B-4D91DEF2D6B0}"/>
              </a:ext>
            </a:extLst>
          </p:cNvPr>
          <p:cNvSpPr/>
          <p:nvPr userDrawn="1"/>
        </p:nvSpPr>
        <p:spPr>
          <a:xfrm>
            <a:off x="0" y="-43318"/>
            <a:ext cx="327176" cy="6901318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9E7E4-F523-2C88-36C8-7D1365803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223632"/>
            <a:ext cx="5734050" cy="1376568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8E21D2E-7DE8-8191-C824-14E8AA0F1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086100"/>
            <a:ext cx="5429250" cy="34695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D24B-E826-511D-5379-2970BEBE0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7176" y="1646237"/>
            <a:ext cx="6487886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920B2-1D0A-5BFA-F05F-093C1EDEA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0" y="2761343"/>
            <a:ext cx="2090057" cy="5284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0E8E847-8E22-0328-AD7B-4D91DEF2D6B0}"/>
              </a:ext>
            </a:extLst>
          </p:cNvPr>
          <p:cNvSpPr/>
          <p:nvPr userDrawn="1"/>
        </p:nvSpPr>
        <p:spPr>
          <a:xfrm>
            <a:off x="0" y="-43318"/>
            <a:ext cx="327176" cy="6901318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9E7E4-F523-2C88-36C8-7D1365803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223632"/>
            <a:ext cx="5734050" cy="1376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12FF5-EF58-5F4B-2D7D-BA6DF0147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479" y="4342267"/>
            <a:ext cx="3644900" cy="8763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D793FA-C086-A983-125F-6161D7666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5693" y="4574720"/>
            <a:ext cx="1684564" cy="40459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23798E-8642-C4B4-FA2D-AEAE43799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412" y="5451020"/>
            <a:ext cx="3413125" cy="45720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/>
              <a:t>Name of Presenter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0526C-B9AA-143B-F3C1-E9F2398868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5121" y="1962943"/>
            <a:ext cx="4248464" cy="43354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75DB12-B339-B9B9-D6CB-B40210542B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51624" y="1962943"/>
            <a:ext cx="4142088" cy="4149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DA1CA9-A83C-E3EE-3ED4-01641BC9B3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42238" y="2298248"/>
            <a:ext cx="1009650" cy="1009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38DE93-CC07-E83E-A0D8-005B493C743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93647" y="2506416"/>
            <a:ext cx="339657" cy="5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D24B-E826-511D-5379-2970BEBE0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7176" y="1646237"/>
            <a:ext cx="6487886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920B2-1D0A-5BFA-F05F-093C1EDEA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0" y="2761343"/>
            <a:ext cx="2090057" cy="5284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0E8E847-8E22-0328-AD7B-4D91DEF2D6B0}"/>
              </a:ext>
            </a:extLst>
          </p:cNvPr>
          <p:cNvSpPr/>
          <p:nvPr userDrawn="1"/>
        </p:nvSpPr>
        <p:spPr>
          <a:xfrm>
            <a:off x="0" y="-43318"/>
            <a:ext cx="327176" cy="6901318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9E7E4-F523-2C88-36C8-7D1365803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223632"/>
            <a:ext cx="5734050" cy="1376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12FF5-EF58-5F4B-2D7D-BA6DF0147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479" y="4342267"/>
            <a:ext cx="3644900" cy="8763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D793FA-C086-A983-125F-6161D7666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5693" y="4574720"/>
            <a:ext cx="1684564" cy="40459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23798E-8642-C4B4-FA2D-AEAE43799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412" y="5451020"/>
            <a:ext cx="3413125" cy="45720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/>
              <a:t>Name of Presenter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AA607F-A705-4668-A26E-EFB71FC99A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113" y="3289755"/>
            <a:ext cx="4960937" cy="3227387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A1CA9-A83C-E3EE-3ED4-01641BC9B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11973" y="3047205"/>
            <a:ext cx="1009650" cy="1009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38DE93-CC07-E83E-A0D8-005B493C74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99284" y="3253682"/>
            <a:ext cx="339657" cy="5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D24B-E826-511D-5379-2970BEBE0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2056" y="2457848"/>
            <a:ext cx="6487886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920B2-1D0A-5BFA-F05F-093C1EDEA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50971" y="3685562"/>
            <a:ext cx="2090057" cy="5284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9E7E4-F523-2C88-36C8-7D1365803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975" y="860041"/>
            <a:ext cx="5734050" cy="1376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E6BEC-33AF-0A97-1272-D232E209F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96" y="169271"/>
            <a:ext cx="342900" cy="34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70178-A1E6-59E3-CACE-A77E175D56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316" y="179210"/>
            <a:ext cx="3429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FC324C-AD33-013E-1D45-06315BA4E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1174" y="189149"/>
            <a:ext cx="342900" cy="34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03A1F7-9D23-54EF-4A6D-E4E07A78C0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8904" y="4898756"/>
            <a:ext cx="12370904" cy="837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D5DF8C-7B54-5FA7-4F17-93101D834F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73668" y="6077996"/>
            <a:ext cx="3162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4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E07DD21-C95A-BBF4-388C-6090CE04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0484"/>
            <a:ext cx="12192000" cy="1717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AA6C68-853A-6291-DEF3-A7F1E6DB1E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397" y="942152"/>
            <a:ext cx="10317941" cy="5180352"/>
          </a:xfrm>
          <a:prstGeom prst="rect">
            <a:avLst/>
          </a:prstGeom>
        </p:spPr>
      </p:pic>
      <p:sp>
        <p:nvSpPr>
          <p:cNvPr id="16" name="Title Text">
            <a:extLst>
              <a:ext uri="{FF2B5EF4-FFF2-40B4-BE49-F238E27FC236}">
                <a16:creationId xmlns:a16="http://schemas.microsoft.com/office/drawing/2014/main" id="{A46E4579-0589-875F-DF05-593CF19589C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-536713" y="2817491"/>
            <a:ext cx="4779598" cy="1470025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>
            <a:lvl1pPr>
              <a:defRPr sz="8000" b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7BCD9A-224F-EEAF-5D92-90BD2E3C0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4930" y="6274905"/>
            <a:ext cx="2387600" cy="152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954D24-C17C-8879-EFAC-4EA0E82BC4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59730" y="1227907"/>
            <a:ext cx="164810" cy="46879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017ED94-962C-401E-7C10-25CF9C76E6EA}"/>
              </a:ext>
            </a:extLst>
          </p:cNvPr>
          <p:cNvSpPr txBox="1"/>
          <p:nvPr userDrawn="1"/>
        </p:nvSpPr>
        <p:spPr>
          <a:xfrm>
            <a:off x="2315817" y="1355340"/>
            <a:ext cx="8895521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8366" lvl="1" indent="-464183">
              <a:lnSpc>
                <a:spcPct val="150000"/>
              </a:lnSpc>
              <a:buSzPct val="100000"/>
              <a:buFont typeface="Arial"/>
              <a:buChar char="•"/>
              <a:defRPr sz="4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Title</a:t>
            </a:r>
          </a:p>
          <a:p>
            <a:pPr marL="928366" lvl="1" indent="-464183">
              <a:lnSpc>
                <a:spcPct val="150000"/>
              </a:lnSpc>
              <a:buSzPct val="100000"/>
              <a:buFont typeface="Arial"/>
              <a:buChar char="•"/>
              <a:defRPr sz="4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Examples of Current Strengths </a:t>
            </a:r>
          </a:p>
          <a:p>
            <a:pPr marL="928366" lvl="1" indent="-464183">
              <a:lnSpc>
                <a:spcPct val="150000"/>
              </a:lnSpc>
              <a:buSzPct val="100000"/>
              <a:buFont typeface="Arial"/>
              <a:buChar char="•"/>
              <a:defRPr sz="4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Transition Slide</a:t>
            </a:r>
          </a:p>
          <a:p>
            <a:pPr marL="928366" lvl="1" indent="-464183">
              <a:lnSpc>
                <a:spcPct val="150000"/>
              </a:lnSpc>
              <a:buSzPct val="100000"/>
              <a:buFont typeface="Arial"/>
              <a:buChar char="•"/>
              <a:defRPr sz="4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Text Page with Image</a:t>
            </a:r>
          </a:p>
          <a:p>
            <a:pPr marL="928366" lvl="1" indent="-464183">
              <a:lnSpc>
                <a:spcPct val="150000"/>
              </a:lnSpc>
              <a:buSzPct val="100000"/>
              <a:buFont typeface="Arial"/>
              <a:buChar char="•"/>
              <a:defRPr sz="4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Text Page</a:t>
            </a:r>
          </a:p>
          <a:p>
            <a:pPr marL="928366" lvl="1" indent="-464183">
              <a:lnSpc>
                <a:spcPct val="150000"/>
              </a:lnSpc>
              <a:buSzPct val="100000"/>
              <a:buFont typeface="Arial"/>
              <a:buChar char="•"/>
              <a:defRPr sz="42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End of Presentation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45202F-D42E-FD74-9E8B-96EAE12877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4" y="5788413"/>
            <a:ext cx="624288" cy="12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ACD7F0-CBC5-B92C-DF2F-9D8DC2B0C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69293"/>
            <a:ext cx="12192000" cy="171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B5194-245E-70B4-25B9-B00AF88F7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5766" y="732417"/>
            <a:ext cx="9860468" cy="5393166"/>
          </a:xfrm>
          <a:prstGeom prst="rect">
            <a:avLst/>
          </a:prstGeom>
        </p:spPr>
      </p:pic>
      <p:sp>
        <p:nvSpPr>
          <p:cNvPr id="11" name="Title Text">
            <a:extLst>
              <a:ext uri="{FF2B5EF4-FFF2-40B4-BE49-F238E27FC236}">
                <a16:creationId xmlns:a16="http://schemas.microsoft.com/office/drawing/2014/main" id="{547B608D-4E2C-71ED-BF2D-F8A450AF70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65766" y="732417"/>
            <a:ext cx="9153939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200" b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07B840-DB09-1543-9BF3-E5E186C469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5766" y="1973842"/>
            <a:ext cx="6502400" cy="228600"/>
          </a:xfrm>
          <a:prstGeom prst="rect">
            <a:avLst/>
          </a:prstGeom>
        </p:spPr>
      </p:pic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6EC218BD-356D-37DA-DDC8-C35D4EFAF32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65766" y="220244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SzTx/>
              <a:buFontTx/>
              <a:buNone/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rPr lang="en-US" dirty="0"/>
              <a:t>Subheading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9031A5-40A9-4AE1-CB9F-0FBD35756B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25905" y="6416234"/>
            <a:ext cx="2387600" cy="152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99194A-468B-D760-FDEE-47EDE5115760}"/>
              </a:ext>
            </a:extLst>
          </p:cNvPr>
          <p:cNvSpPr txBox="1"/>
          <p:nvPr userDrawn="1"/>
        </p:nvSpPr>
        <p:spPr>
          <a:xfrm>
            <a:off x="11628739" y="6192725"/>
            <a:ext cx="4743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2C5F7B-CD15-309B-003C-EE09F3AABB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4" y="5788413"/>
            <a:ext cx="624288" cy="12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5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s of Current Streng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887598DF-7755-6947-974E-18F67FEA89F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054" y="136525"/>
            <a:ext cx="12011891" cy="133613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Examples of Current Strengths  </a:t>
            </a:r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6C5F22C2-3AE8-37D8-062D-5E6DD88F6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944" y="1925613"/>
            <a:ext cx="2528455" cy="299457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32218457-3BB1-8FD0-23E0-62E37A6D32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2618" y="1925613"/>
            <a:ext cx="2528455" cy="29945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29E6749E-2548-ABD9-52F2-529DBF3323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70927" y="1925613"/>
            <a:ext cx="2528455" cy="29945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BD78593C-5193-9BC9-45CD-B915370A27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72601" y="1925613"/>
            <a:ext cx="2528455" cy="29945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A5835B-E3EC-E5D2-0399-11DA5885B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944" y="5195680"/>
            <a:ext cx="2528454" cy="552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8542D1-E37B-F26B-1923-DF260CA60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2619" y="5184647"/>
            <a:ext cx="2528454" cy="552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EB437-2BC3-D04C-B862-A182A1EB2B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0927" y="5195680"/>
            <a:ext cx="2528454" cy="55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42AE15-53BD-C52E-847F-3B96EF5DB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601" y="5223850"/>
            <a:ext cx="2528454" cy="5524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F0FE3C-7B05-20F9-54DC-D32285E485F7}"/>
              </a:ext>
            </a:extLst>
          </p:cNvPr>
          <p:cNvSpPr txBox="1"/>
          <p:nvPr userDrawn="1"/>
        </p:nvSpPr>
        <p:spPr>
          <a:xfrm>
            <a:off x="3369252" y="5276206"/>
            <a:ext cx="227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E0F2C-0785-FF67-508A-AAAAB084E938}"/>
              </a:ext>
            </a:extLst>
          </p:cNvPr>
          <p:cNvSpPr txBox="1"/>
          <p:nvPr userDrawn="1"/>
        </p:nvSpPr>
        <p:spPr>
          <a:xfrm>
            <a:off x="6498016" y="5285847"/>
            <a:ext cx="227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BDE2E0-E9A0-C66C-D6EE-6DBB132750F4}"/>
              </a:ext>
            </a:extLst>
          </p:cNvPr>
          <p:cNvSpPr txBox="1"/>
          <p:nvPr userDrawn="1"/>
        </p:nvSpPr>
        <p:spPr>
          <a:xfrm>
            <a:off x="9499690" y="5367765"/>
            <a:ext cx="227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05235B-4842-012D-A14D-29751C6B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24" y="5788413"/>
            <a:ext cx="624288" cy="12214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026D13-7BC1-02AE-5527-39F3C04740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25905" y="6416234"/>
            <a:ext cx="2387600" cy="152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480FAE-E380-68F1-6E10-942ED8BD12D3}"/>
              </a:ext>
            </a:extLst>
          </p:cNvPr>
          <p:cNvSpPr txBox="1"/>
          <p:nvPr userDrawn="1"/>
        </p:nvSpPr>
        <p:spPr>
          <a:xfrm>
            <a:off x="11628739" y="6192725"/>
            <a:ext cx="4743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11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1D4-9C2C-87FB-4ACA-9DD194589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1015" y="0"/>
            <a:ext cx="6307015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026D13-7BC1-02AE-5527-39F3C0474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5905" y="6416234"/>
            <a:ext cx="2387600" cy="152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480FAE-E380-68F1-6E10-942ED8BD12D3}"/>
              </a:ext>
            </a:extLst>
          </p:cNvPr>
          <p:cNvSpPr txBox="1"/>
          <p:nvPr userDrawn="1"/>
        </p:nvSpPr>
        <p:spPr>
          <a:xfrm>
            <a:off x="11628739" y="6192725"/>
            <a:ext cx="4743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6FE72-8F80-135D-2829-45403F9A6A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808" y="248703"/>
            <a:ext cx="2667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69B83E-26DE-54B5-F48F-2BBC5D3A5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764" y="248703"/>
            <a:ext cx="2667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8D8E3-6429-D4D5-D4FF-AE5AE501F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895" y="248703"/>
            <a:ext cx="266700" cy="266700"/>
          </a:xfrm>
          <a:prstGeom prst="rect">
            <a:avLst/>
          </a:prstGeom>
        </p:spPr>
      </p:pic>
      <p:sp>
        <p:nvSpPr>
          <p:cNvPr id="18" name="Title Text">
            <a:extLst>
              <a:ext uri="{FF2B5EF4-FFF2-40B4-BE49-F238E27FC236}">
                <a16:creationId xmlns:a16="http://schemas.microsoft.com/office/drawing/2014/main" id="{9DA60EB3-4138-B2F9-6994-39269088F4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542" y="764106"/>
            <a:ext cx="5694135" cy="24909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Another Example of a Transition Slide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BAFF99-9D70-CBE8-A2B1-D6B60C98E3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276600"/>
            <a:ext cx="1282700" cy="152400"/>
          </a:xfrm>
          <a:prstGeom prst="rect">
            <a:avLst/>
          </a:prstGeom>
        </p:spPr>
      </p:pic>
      <p:sp>
        <p:nvSpPr>
          <p:cNvPr id="30" name="Body Level One…">
            <a:extLst>
              <a:ext uri="{FF2B5EF4-FFF2-40B4-BE49-F238E27FC236}">
                <a16:creationId xmlns:a16="http://schemas.microsoft.com/office/drawing/2014/main" id="{D9A5E347-3C9B-B420-ECFD-64833C4ABE2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790" y="3602995"/>
            <a:ext cx="5880039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SzTx/>
              <a:buFontTx/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rPr lang="en-US" dirty="0"/>
              <a:t>Subheading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03B677B8-24D8-58B8-DDED-A8BC7AB5B6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6999" y="1295656"/>
            <a:ext cx="5257812" cy="39187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E284BF-8F49-CC15-8A22-11FD2271F5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4" y="5788413"/>
            <a:ext cx="624288" cy="12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5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8367CDD0-AB74-D150-7E35-A232EEF3758E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9" rIns="45719" anchor="t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6EE62-4EE1-6E99-3703-FFEF5230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075BF-7280-732B-A32E-3570818C5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A34FF-4F90-A5CE-6860-3E6445F4F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78AC4-2437-AB41-8B34-4989C5EF2AC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366A2-0174-AE7E-26A1-DFFDFC3CE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3B262-A4E4-E567-2DFB-784580AA9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3935E-60E3-0944-9887-14E17850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2" r:id="rId6"/>
    <p:sldLayoutId id="2147483654" r:id="rId7"/>
    <p:sldLayoutId id="2147483655" r:id="rId8"/>
    <p:sldLayoutId id="2147483664" r:id="rId9"/>
    <p:sldLayoutId id="2147483665" r:id="rId10"/>
    <p:sldLayoutId id="2147483657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4E24-2D8E-1410-D447-EF2C445AE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D5713-2D8E-4BE4-B142-4C12D6644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42A8-1902-8E2C-ACBB-53B52204A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5DA2C-57C8-4219-87C7-35E0DDBE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BA0FB-F921-D0D6-3340-7D97FF64DA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DBC39-F46D-9B78-3304-A02600AB65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3F2D7F-44F5-6521-EE3D-DA751D2330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2A6A-901B-9171-1EEC-DF36F666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0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7B9-6E33-5CC7-56BD-9ACE2136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D8C75-9578-F0E3-E48D-A969C3DDCBF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8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8A71-AEBC-D5A3-104C-C5E496A6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75C04-CE3C-790D-6D2E-7CE989ADEF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9E4FB-9657-9C6F-885B-2B0DB6D2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FBA9F-5E37-C23B-1F6A-A203D1AFC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04763E-7ADA-C2FA-A088-8428A7E57E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5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FF70-2A3C-32E5-53AC-9FF38380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CDCA0-E263-011B-7C48-1481FBE32A9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D62592-CF02-ECA4-6A09-64D713E5E0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2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2514159-1A00-9E63-B145-613FBB46A07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E6BF-2CDC-1E17-6CFD-3F0D052C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6B78F-F637-1388-AA26-22E12C4E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2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</Words>
  <Application>Microsoft Office PowerPoint</Application>
  <PresentationFormat>Widescreen</PresentationFormat>
  <Paragraphs>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Ivy Hoang</dc:creator>
  <cp:lastModifiedBy>Ivy Hoang</cp:lastModifiedBy>
  <cp:revision>2</cp:revision>
  <dcterms:created xsi:type="dcterms:W3CDTF">2024-04-19T20:34:21Z</dcterms:created>
  <dcterms:modified xsi:type="dcterms:W3CDTF">2024-04-22T21:55:59Z</dcterms:modified>
</cp:coreProperties>
</file>