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65" r:id="rId4"/>
    <p:sldId id="261" r:id="rId5"/>
    <p:sldId id="259" r:id="rId6"/>
    <p:sldId id="260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FFCC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34130"/>
    <p:restoredTop sz="86454"/>
  </p:normalViewPr>
  <p:slideViewPr>
    <p:cSldViewPr snapToGrid="0">
      <p:cViewPr>
        <p:scale>
          <a:sx n="133" d="100"/>
          <a:sy n="133" d="100"/>
        </p:scale>
        <p:origin x="144" y="-5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269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9F3DBAE-3A11-7E41-4E17-BD90DDD1D38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EBC0E4-EC28-C730-1463-A25BC9BD9F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6C6A5-CB97-C14E-A015-0DFC8A4CF7D2}" type="datetimeFigureOut">
              <a:rPr lang="en-US" smtClean="0"/>
              <a:t>8/20/24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35441E-C83E-D5FD-080A-7ED13ECFF97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FA9A3F-202E-D822-B590-1CF1213052B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485E0-CEA0-F747-B12E-5AB63CB6B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2345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03045-4114-B14B-A594-D715B0DEAFDF}" type="datetimeFigureOut">
              <a:rPr lang="en-US" smtClean="0"/>
              <a:t>8/20/24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B988C-0021-6E4E-9A2E-68D5C9808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4598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6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3.png"/><Relationship Id="rId4" Type="http://schemas.openxmlformats.org/officeDocument/2006/relationships/image" Target="../media/image16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7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6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8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6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0D24B-E826-511D-5379-2970BEBE0CD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7176" y="1646237"/>
            <a:ext cx="6487886" cy="10064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A920B2-1D0A-5BFA-F05F-093C1EDEA7A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1950" y="2761343"/>
            <a:ext cx="2090057" cy="5284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00E8E847-8E22-0328-AD7B-4D91DEF2D6B0}"/>
              </a:ext>
            </a:extLst>
          </p:cNvPr>
          <p:cNvSpPr/>
          <p:nvPr userDrawn="1"/>
        </p:nvSpPr>
        <p:spPr>
          <a:xfrm>
            <a:off x="0" y="-43318"/>
            <a:ext cx="327176" cy="6901318"/>
          </a:xfrm>
          <a:prstGeom prst="rect">
            <a:avLst/>
          </a:prstGeom>
          <a:solidFill>
            <a:srgbClr val="99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719E7E4-F523-2C88-36C8-7D13658032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1950" y="223632"/>
            <a:ext cx="5734050" cy="1376568"/>
          </a:xfrm>
          <a:prstGeom prst="rect">
            <a:avLst/>
          </a:prstGeom>
        </p:spPr>
      </p:pic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BF7C3D78-E121-4DDD-D33B-4CFB8A12B1D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27176" y="3568247"/>
            <a:ext cx="11864824" cy="328975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308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05A4CA-6285-201D-C473-57EA4150C76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1030718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2C968C38-2643-900D-7AE2-8422D3C29AD9}"/>
              </a:ext>
            </a:extLst>
          </p:cNvPr>
          <p:cNvSpPr txBox="1">
            <a:spLocks/>
          </p:cNvSpPr>
          <p:nvPr userDrawn="1"/>
        </p:nvSpPr>
        <p:spPr>
          <a:xfrm>
            <a:off x="836612" y="835025"/>
            <a:ext cx="3935413" cy="1222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Freeform 15">
            <a:extLst>
              <a:ext uri="{FF2B5EF4-FFF2-40B4-BE49-F238E27FC236}">
                <a16:creationId xmlns:a16="http://schemas.microsoft.com/office/drawing/2014/main" id="{834A6775-1772-56D1-7EF9-FD8B2BE632C9}"/>
              </a:ext>
            </a:extLst>
          </p:cNvPr>
          <p:cNvSpPr/>
          <p:nvPr userDrawn="1"/>
        </p:nvSpPr>
        <p:spPr>
          <a:xfrm rot="5400000">
            <a:off x="2670520" y="-44102"/>
            <a:ext cx="223719" cy="3979290"/>
          </a:xfrm>
          <a:prstGeom prst="rect">
            <a:avLst/>
          </a:prstGeom>
          <a:solidFill>
            <a:srgbClr val="99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2D2FE6D-42B3-9DB0-4470-4D1E99B42E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25905" y="6416234"/>
            <a:ext cx="2387600" cy="1524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B12DDD8-D441-999D-6758-E0E6C982C0E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724" y="5788413"/>
            <a:ext cx="624288" cy="1221433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619443-6D2F-5E95-BCD9-98958ACCB5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D98496-4EC3-894D-B459-8F599B9607F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78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A260B7E-45DC-48FC-1262-F4CDC4111E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0"/>
            <a:ext cx="12370420" cy="719583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B621D19-5F87-038A-603B-4809A74F922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2751" y="3165644"/>
            <a:ext cx="374651" cy="266701"/>
          </a:xfrm>
          <a:prstGeom prst="rect">
            <a:avLst/>
          </a:prstGeom>
        </p:spPr>
      </p:pic>
      <p:sp>
        <p:nvSpPr>
          <p:cNvPr id="20" name="TextBox 11">
            <a:extLst>
              <a:ext uri="{FF2B5EF4-FFF2-40B4-BE49-F238E27FC236}">
                <a16:creationId xmlns:a16="http://schemas.microsoft.com/office/drawing/2014/main" id="{26407DAC-F3C7-7402-A11B-F0A9095430D2}"/>
              </a:ext>
            </a:extLst>
          </p:cNvPr>
          <p:cNvSpPr txBox="1"/>
          <p:nvPr userDrawn="1"/>
        </p:nvSpPr>
        <p:spPr>
          <a:xfrm>
            <a:off x="709465" y="3033259"/>
            <a:ext cx="2781239" cy="4664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>
              <a:lnSpc>
                <a:spcPts val="4000"/>
              </a:lnSpc>
              <a:defRPr sz="3500">
                <a:solidFill>
                  <a:srgbClr val="0C220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2800" dirty="0"/>
              <a:t> </a:t>
            </a:r>
            <a:r>
              <a:rPr sz="2800" dirty="0" err="1"/>
              <a:t>crs@sc-ctsi.org</a:t>
            </a:r>
            <a:r>
              <a:rPr sz="2800" dirty="0"/>
              <a:t> 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C6CC70B-CEF1-C340-F435-8D3E13AD66B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438192" y="3065788"/>
            <a:ext cx="466411" cy="466411"/>
          </a:xfrm>
          <a:prstGeom prst="rect">
            <a:avLst/>
          </a:prstGeom>
        </p:spPr>
      </p:pic>
      <p:sp>
        <p:nvSpPr>
          <p:cNvPr id="24" name="TextBox 13">
            <a:extLst>
              <a:ext uri="{FF2B5EF4-FFF2-40B4-BE49-F238E27FC236}">
                <a16:creationId xmlns:a16="http://schemas.microsoft.com/office/drawing/2014/main" id="{DF423E4E-1B99-B4E7-2926-66D3D744ADC2}"/>
              </a:ext>
            </a:extLst>
          </p:cNvPr>
          <p:cNvSpPr txBox="1"/>
          <p:nvPr userDrawn="1"/>
        </p:nvSpPr>
        <p:spPr>
          <a:xfrm>
            <a:off x="3989097" y="3009687"/>
            <a:ext cx="2719073" cy="4664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>
              <a:lnSpc>
                <a:spcPts val="4000"/>
              </a:lnSpc>
              <a:defRPr sz="3300">
                <a:solidFill>
                  <a:srgbClr val="0C220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2800" dirty="0"/>
              <a:t>@</a:t>
            </a:r>
            <a:r>
              <a:rPr sz="2800" dirty="0" err="1"/>
              <a:t>SoCalCTSI</a:t>
            </a:r>
            <a:endParaRPr sz="2800" dirty="0"/>
          </a:p>
        </p:txBody>
      </p:sp>
      <p:sp>
        <p:nvSpPr>
          <p:cNvPr id="25" name="Freeform 10">
            <a:extLst>
              <a:ext uri="{FF2B5EF4-FFF2-40B4-BE49-F238E27FC236}">
                <a16:creationId xmlns:a16="http://schemas.microsoft.com/office/drawing/2014/main" id="{EE925C3E-42A0-78CF-7C2D-89CCC497143E}"/>
              </a:ext>
            </a:extLst>
          </p:cNvPr>
          <p:cNvSpPr/>
          <p:nvPr userDrawn="1"/>
        </p:nvSpPr>
        <p:spPr>
          <a:xfrm>
            <a:off x="6294558" y="3056888"/>
            <a:ext cx="472779" cy="419209"/>
          </a:xfrm>
          <a:prstGeom prst="rect">
            <a:avLst/>
          </a:prstGeom>
          <a:blipFill rotWithShape="1">
            <a:blip r:embed="rId5"/>
            <a:srcRect/>
            <a:stretch>
              <a:fillRect/>
            </a:stretch>
          </a:blipFill>
          <a:ln w="12700" cap="flat">
            <a:noFill/>
            <a:miter lim="400000"/>
          </a:ln>
          <a:effectLst/>
        </p:spPr>
        <p:txBody>
          <a:bodyPr wrap="square" lIns="45719" tIns="45719" rIns="45719" bIns="45719" numCol="1" anchor="t">
            <a:noAutofit/>
          </a:bodyPr>
          <a:lstStyle/>
          <a:p>
            <a:endParaRPr/>
          </a:p>
        </p:txBody>
      </p:sp>
      <p:sp>
        <p:nvSpPr>
          <p:cNvPr id="26" name="TextBox 12">
            <a:extLst>
              <a:ext uri="{FF2B5EF4-FFF2-40B4-BE49-F238E27FC236}">
                <a16:creationId xmlns:a16="http://schemas.microsoft.com/office/drawing/2014/main" id="{DD704D4B-5D40-2430-A94C-4A19CE05F571}"/>
              </a:ext>
            </a:extLst>
          </p:cNvPr>
          <p:cNvSpPr txBox="1"/>
          <p:nvPr userDrawn="1"/>
        </p:nvSpPr>
        <p:spPr>
          <a:xfrm>
            <a:off x="6889725" y="3000807"/>
            <a:ext cx="2695414" cy="4664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wrap="square" lIns="0" tIns="0" rIns="0" bIns="0" numCol="1" anchor="t">
            <a:spAutoFit/>
          </a:bodyPr>
          <a:lstStyle>
            <a:lvl1pPr>
              <a:lnSpc>
                <a:spcPts val="4000"/>
              </a:lnSpc>
              <a:defRPr sz="3500">
                <a:solidFill>
                  <a:srgbClr val="0C220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2800" dirty="0"/>
              <a:t>(323) 442-CTSA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86403F63-86F2-90EB-2D57-F9DD97A90D4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456847" y="1064679"/>
            <a:ext cx="5464793" cy="130325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E12C9639-BDA5-36ED-402C-59BA10F01019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565937" y="3063476"/>
            <a:ext cx="373484" cy="335373"/>
          </a:xfrm>
          <a:prstGeom prst="rect">
            <a:avLst/>
          </a:prstGeom>
        </p:spPr>
      </p:pic>
      <p:sp>
        <p:nvSpPr>
          <p:cNvPr id="33" name="TextBox 14">
            <a:extLst>
              <a:ext uri="{FF2B5EF4-FFF2-40B4-BE49-F238E27FC236}">
                <a16:creationId xmlns:a16="http://schemas.microsoft.com/office/drawing/2014/main" id="{353B6D1C-73A5-848C-8F2D-C98F53BFFED2}"/>
              </a:ext>
            </a:extLst>
          </p:cNvPr>
          <p:cNvSpPr txBox="1"/>
          <p:nvPr userDrawn="1"/>
        </p:nvSpPr>
        <p:spPr>
          <a:xfrm>
            <a:off x="10015620" y="2959871"/>
            <a:ext cx="2248453" cy="4664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wrap="square" lIns="0" tIns="0" rIns="0" bIns="0" numCol="1" anchor="t">
            <a:spAutoFit/>
          </a:bodyPr>
          <a:lstStyle/>
          <a:p>
            <a:pPr>
              <a:lnSpc>
                <a:spcPts val="4000"/>
              </a:lnSpc>
              <a:defRPr sz="3500">
                <a:solidFill>
                  <a:srgbClr val="0C220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2800" dirty="0"/>
              <a:t>@</a:t>
            </a:r>
            <a:r>
              <a:rPr sz="2800" dirty="0" err="1"/>
              <a:t>SoCalCTSI</a:t>
            </a:r>
            <a:endParaRPr sz="2800" dirty="0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D5F544B4-5B90-15D4-8597-CA68DC7EB7CC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85177" y="6054596"/>
            <a:ext cx="624288" cy="1221433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17D343-AA47-4B71-7ACB-ABD4D54FA0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D98496-4EC3-894D-B459-8F599B9607F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16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1A920B2-1D0A-5BFA-F05F-093C1EDEA7A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1950" y="2761343"/>
            <a:ext cx="2090057" cy="5284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00E8E847-8E22-0328-AD7B-4D91DEF2D6B0}"/>
              </a:ext>
            </a:extLst>
          </p:cNvPr>
          <p:cNvSpPr/>
          <p:nvPr userDrawn="1"/>
        </p:nvSpPr>
        <p:spPr>
          <a:xfrm>
            <a:off x="0" y="-43318"/>
            <a:ext cx="327176" cy="6901318"/>
          </a:xfrm>
          <a:prstGeom prst="rect">
            <a:avLst/>
          </a:prstGeom>
          <a:solidFill>
            <a:srgbClr val="99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719E7E4-F523-2C88-36C8-7D13658032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1950" y="223632"/>
            <a:ext cx="5734050" cy="1376568"/>
          </a:xfrm>
          <a:prstGeom prst="rect">
            <a:avLst/>
          </a:prstGeom>
        </p:spPr>
      </p:pic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88E21D2E-7DE8-8191-C824-14E8AA0F133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00800" y="3086100"/>
            <a:ext cx="5429250" cy="3469502"/>
          </a:xfrm>
        </p:spPr>
        <p:txBody>
          <a:bodyPr/>
          <a:lstStyle/>
          <a:p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0FF2DF6E-9D02-BC6D-C719-A7307784FB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7176" y="182680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Title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1854840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0D24B-E826-511D-5379-2970BEBE0CD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7176" y="1646237"/>
            <a:ext cx="6487886" cy="10064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A920B2-1D0A-5BFA-F05F-093C1EDEA7A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1950" y="2761343"/>
            <a:ext cx="2090057" cy="5284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00E8E847-8E22-0328-AD7B-4D91DEF2D6B0}"/>
              </a:ext>
            </a:extLst>
          </p:cNvPr>
          <p:cNvSpPr/>
          <p:nvPr userDrawn="1"/>
        </p:nvSpPr>
        <p:spPr>
          <a:xfrm>
            <a:off x="0" y="-43318"/>
            <a:ext cx="327176" cy="6901318"/>
          </a:xfrm>
          <a:prstGeom prst="rect">
            <a:avLst/>
          </a:prstGeom>
          <a:solidFill>
            <a:srgbClr val="99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719E7E4-F523-2C88-36C8-7D13658032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1950" y="223632"/>
            <a:ext cx="5734050" cy="13765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CA12FF5-EF58-5F4B-2D7D-BA6DF01475A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9479" y="4342267"/>
            <a:ext cx="3644900" cy="876300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0D793FA-C086-A983-125F-6161D7666F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005693" y="4574720"/>
            <a:ext cx="1684564" cy="40459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Welcome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923798E-8642-C4B4-FA2D-AEAE4379996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41412" y="5451020"/>
            <a:ext cx="3413125" cy="457200"/>
          </a:xfrm>
        </p:spPr>
        <p:txBody>
          <a:bodyPr/>
          <a:lstStyle>
            <a:lvl2pPr marL="457200" indent="0">
              <a:buNone/>
              <a:defRPr/>
            </a:lvl2pPr>
          </a:lstStyle>
          <a:p>
            <a:pPr lvl="1"/>
            <a:r>
              <a:rPr lang="en-US" dirty="0"/>
              <a:t>Name of Presenter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DAA607F-A705-4668-A26E-EFB71FC99A9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69113" y="3289755"/>
            <a:ext cx="4960937" cy="3227387"/>
          </a:xfrm>
        </p:spPr>
        <p:txBody>
          <a:bodyPr/>
          <a:lstStyle/>
          <a:p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CDA1CA9-A83C-E3EE-3ED4-01641BC9B36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311973" y="3047205"/>
            <a:ext cx="1009650" cy="100965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338DE93-CC07-E83E-A0D8-005B493C743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699284" y="3253682"/>
            <a:ext cx="339657" cy="596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523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0D24B-E826-511D-5379-2970BEBE0CD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52056" y="2457848"/>
            <a:ext cx="6487886" cy="10064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A920B2-1D0A-5BFA-F05F-093C1EDEA7A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50971" y="3685562"/>
            <a:ext cx="2090057" cy="5284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719E7E4-F523-2C88-36C8-7D13658032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28975" y="860041"/>
            <a:ext cx="5734050" cy="137656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19E6BEC-33AF-0A97-1272-D232E209FF8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8796" y="169271"/>
            <a:ext cx="342900" cy="3429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7770178-A1E6-59E3-CACE-A77E175D56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3316" y="179210"/>
            <a:ext cx="342900" cy="3429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FFC324C-AD33-013E-1D45-06315BA4E37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11174" y="189149"/>
            <a:ext cx="342900" cy="3429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403A1F7-9D23-54EF-4A6D-E4E07A78C04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78904" y="4898756"/>
            <a:ext cx="12370904" cy="83735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1D5DF8C-7B54-5FA7-4F17-93101D834F2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973668" y="6077996"/>
            <a:ext cx="31623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44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4E07DD21-C95A-BBF4-388C-6090CE04C0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570484"/>
            <a:ext cx="12192000" cy="171703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0AA6C68-853A-6291-DEF3-A7F1E6DB1E2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93397" y="942152"/>
            <a:ext cx="10317941" cy="5180352"/>
          </a:xfrm>
          <a:prstGeom prst="rect">
            <a:avLst/>
          </a:prstGeom>
        </p:spPr>
      </p:pic>
      <p:sp>
        <p:nvSpPr>
          <p:cNvPr id="16" name="Title Text">
            <a:extLst>
              <a:ext uri="{FF2B5EF4-FFF2-40B4-BE49-F238E27FC236}">
                <a16:creationId xmlns:a16="http://schemas.microsoft.com/office/drawing/2014/main" id="{A46E4579-0589-875F-DF05-593CF19589CA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-536713" y="2817491"/>
            <a:ext cx="4779598" cy="1470025"/>
          </a:xfrm>
          <a:prstGeom prst="rect">
            <a:avLst/>
          </a:prstGeom>
        </p:spPr>
        <p:txBody>
          <a:bodyPr>
            <a:noAutofit/>
            <a:scene3d>
              <a:camera prst="orthographicFront">
                <a:rot lat="0" lon="0" rev="5400000"/>
              </a:camera>
              <a:lightRig rig="threePt" dir="t"/>
            </a:scene3d>
          </a:bodyPr>
          <a:lstStyle>
            <a:lvl1pPr>
              <a:defRPr sz="8000" b="1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Contents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8A7BCD9A-224F-EEAF-5D92-90BD2E3C07F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354930" y="6274905"/>
            <a:ext cx="2387600" cy="15240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2954D24-C17C-8879-EFAC-4EA0E82BC45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359730" y="1227907"/>
            <a:ext cx="164810" cy="4687941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E645202F-D42E-FD74-9E8B-96EAE128778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4724" y="5788413"/>
            <a:ext cx="624288" cy="1221433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8CEBF0-51B7-7EEC-EE13-FAF13EB522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D98496-4EC3-894D-B459-8F599B9607F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5CF390-00E3-81C5-176A-2DFADBF28094}"/>
              </a:ext>
            </a:extLst>
          </p:cNvPr>
          <p:cNvSpPr txBox="1"/>
          <p:nvPr userDrawn="1"/>
        </p:nvSpPr>
        <p:spPr>
          <a:xfrm>
            <a:off x="2708925" y="1315611"/>
            <a:ext cx="808522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8366" marR="0" lvl="1" indent="-464183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Title</a:t>
            </a:r>
          </a:p>
          <a:p>
            <a:pPr marL="928366" marR="0" lvl="1" indent="-464183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Examples of Current Strengths </a:t>
            </a:r>
          </a:p>
          <a:p>
            <a:pPr marL="928366" marR="0" lvl="1" indent="-464183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Transition Slide</a:t>
            </a:r>
          </a:p>
          <a:p>
            <a:pPr marL="928366" marR="0" lvl="1" indent="-464183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Text Page with Image</a:t>
            </a:r>
          </a:p>
          <a:p>
            <a:pPr marL="928366" marR="0" lvl="1" indent="-464183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Text Page</a:t>
            </a:r>
          </a:p>
          <a:p>
            <a:pPr marL="928366" marR="0" lvl="1" indent="-464183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4200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End of Presentation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148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73ACD7F0-CBC5-B92C-DF2F-9D8DC2B0C3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569293"/>
            <a:ext cx="12192000" cy="171941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19B5194-245E-70B4-25B9-B00AF88F7F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65766" y="732417"/>
            <a:ext cx="9860468" cy="5393166"/>
          </a:xfrm>
          <a:prstGeom prst="rect">
            <a:avLst/>
          </a:prstGeom>
        </p:spPr>
      </p:pic>
      <p:sp>
        <p:nvSpPr>
          <p:cNvPr id="11" name="Title Text">
            <a:extLst>
              <a:ext uri="{FF2B5EF4-FFF2-40B4-BE49-F238E27FC236}">
                <a16:creationId xmlns:a16="http://schemas.microsoft.com/office/drawing/2014/main" id="{547B608D-4E2C-71ED-BF2D-F8A450AF703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165766" y="732417"/>
            <a:ext cx="9153939" cy="1470025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7200" b="1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4" name="Body Level One…">
            <a:extLst>
              <a:ext uri="{FF2B5EF4-FFF2-40B4-BE49-F238E27FC236}">
                <a16:creationId xmlns:a16="http://schemas.microsoft.com/office/drawing/2014/main" id="{6EC218BD-356D-37DA-DDC8-C35D4EFAF32E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165766" y="2202442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SzTx/>
              <a:buFontTx/>
              <a:buNone/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rPr lang="en-US" dirty="0"/>
              <a:t>Subheading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5D9031A5-40A9-4AE1-CB9F-0FBD35756B2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25905" y="6416234"/>
            <a:ext cx="2387600" cy="1524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52C5F7B-CD15-309B-003C-EE09F3AABB1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4724" y="5788413"/>
            <a:ext cx="624288" cy="1221433"/>
          </a:xfrm>
          <a:prstGeom prst="rect">
            <a:avLst/>
          </a:prstGeom>
        </p:spPr>
      </p:pic>
      <p:sp>
        <p:nvSpPr>
          <p:cNvPr id="2" name="Minus 1">
            <a:extLst>
              <a:ext uri="{FF2B5EF4-FFF2-40B4-BE49-F238E27FC236}">
                <a16:creationId xmlns:a16="http://schemas.microsoft.com/office/drawing/2014/main" id="{4BCC5B10-5856-57FB-6209-30186D4A3756}"/>
              </a:ext>
            </a:extLst>
          </p:cNvPr>
          <p:cNvSpPr/>
          <p:nvPr userDrawn="1"/>
        </p:nvSpPr>
        <p:spPr>
          <a:xfrm>
            <a:off x="511074" y="1592297"/>
            <a:ext cx="5052154" cy="426720"/>
          </a:xfrm>
          <a:prstGeom prst="mathMinus">
            <a:avLst/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AD3D98-30EF-12FF-0394-2E5E165B14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D98496-4EC3-894D-B459-8F599B9607F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459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amples of Current Strengt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2">
            <a:extLst>
              <a:ext uri="{FF2B5EF4-FFF2-40B4-BE49-F238E27FC236}">
                <a16:creationId xmlns:a16="http://schemas.microsoft.com/office/drawing/2014/main" id="{6C5F22C2-3AE8-37D8-062D-5E6DD88F6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0944" y="1925613"/>
            <a:ext cx="2528455" cy="299457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22">
            <a:extLst>
              <a:ext uri="{FF2B5EF4-FFF2-40B4-BE49-F238E27FC236}">
                <a16:creationId xmlns:a16="http://schemas.microsoft.com/office/drawing/2014/main" id="{32218457-3BB1-8FD0-23E0-62E37A6D324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92618" y="1925613"/>
            <a:ext cx="2528455" cy="299457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Picture Placeholder 22">
            <a:extLst>
              <a:ext uri="{FF2B5EF4-FFF2-40B4-BE49-F238E27FC236}">
                <a16:creationId xmlns:a16="http://schemas.microsoft.com/office/drawing/2014/main" id="{29E6749E-2548-ABD9-52F2-529DBF3323E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70927" y="1925613"/>
            <a:ext cx="2528455" cy="299457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Picture Placeholder 22">
            <a:extLst>
              <a:ext uri="{FF2B5EF4-FFF2-40B4-BE49-F238E27FC236}">
                <a16:creationId xmlns:a16="http://schemas.microsoft.com/office/drawing/2014/main" id="{BD78593C-5193-9BC9-45CD-B915370A273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372601" y="1925613"/>
            <a:ext cx="2528455" cy="299457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DA5835B-E3EC-E5D2-0399-11DA5885B3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0944" y="5195680"/>
            <a:ext cx="2528454" cy="5524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E8542D1-E37B-F26B-1923-DF260CA606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92619" y="5184647"/>
            <a:ext cx="2528454" cy="55245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E4EB437-2BC3-D04C-B862-A182A1EB2B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70927" y="5195680"/>
            <a:ext cx="2528454" cy="55245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742AE15-53BD-C52E-847F-3B96EF5DBC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72601" y="5223850"/>
            <a:ext cx="2528454" cy="55245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D9F0FE3C-7B05-20F9-54DC-D32285E485F7}"/>
              </a:ext>
            </a:extLst>
          </p:cNvPr>
          <p:cNvSpPr txBox="1"/>
          <p:nvPr userDrawn="1"/>
        </p:nvSpPr>
        <p:spPr>
          <a:xfrm>
            <a:off x="3369252" y="5276206"/>
            <a:ext cx="2274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FE0F2C-0785-FF67-508A-AAAAB084E938}"/>
              </a:ext>
            </a:extLst>
          </p:cNvPr>
          <p:cNvSpPr txBox="1"/>
          <p:nvPr userDrawn="1"/>
        </p:nvSpPr>
        <p:spPr>
          <a:xfrm>
            <a:off x="6498016" y="5285847"/>
            <a:ext cx="2274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0BDE2E0-E9A0-C66C-D6EE-6DBB132750F4}"/>
              </a:ext>
            </a:extLst>
          </p:cNvPr>
          <p:cNvSpPr txBox="1"/>
          <p:nvPr userDrawn="1"/>
        </p:nvSpPr>
        <p:spPr>
          <a:xfrm>
            <a:off x="9499690" y="5367765"/>
            <a:ext cx="2274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5E05235B-4842-012D-A14D-29751C6BC54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724" y="5788413"/>
            <a:ext cx="624288" cy="122143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026D13-7BC1-02AE-5527-39F3C04740E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125905" y="6416234"/>
            <a:ext cx="2387600" cy="15240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7E3624-A747-013C-AB52-7E02F366BB9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9D98496-4EC3-894D-B459-8F599B9607F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174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E2F61D4-9C2C-87FB-4ACA-9DD1945895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11015" y="-1"/>
            <a:ext cx="6307015" cy="709075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026D13-7BC1-02AE-5527-39F3C04740E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25905" y="6416234"/>
            <a:ext cx="2387600" cy="152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786FE72-8F80-135D-2829-45403F9A6A3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74808" y="248703"/>
            <a:ext cx="266700" cy="2667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869B83E-26DE-54B5-F48F-2BBC5D3A5EE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36764" y="248703"/>
            <a:ext cx="266700" cy="2667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3A8D8E3-6429-D4D5-D4FF-AE5AE501F95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69895" y="248703"/>
            <a:ext cx="266700" cy="266700"/>
          </a:xfrm>
          <a:prstGeom prst="rect">
            <a:avLst/>
          </a:prstGeom>
        </p:spPr>
      </p:pic>
      <p:sp>
        <p:nvSpPr>
          <p:cNvPr id="18" name="Title Text">
            <a:extLst>
              <a:ext uri="{FF2B5EF4-FFF2-40B4-BE49-F238E27FC236}">
                <a16:creationId xmlns:a16="http://schemas.microsoft.com/office/drawing/2014/main" id="{9DA60EB3-4138-B2F9-6994-39269088F455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8542" y="764106"/>
            <a:ext cx="5694135" cy="2490900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Another Example of a Transition Slide 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36BAFF99-9D70-CBE8-A2B1-D6B60C98E3B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3276600"/>
            <a:ext cx="1282700" cy="152400"/>
          </a:xfrm>
          <a:prstGeom prst="rect">
            <a:avLst/>
          </a:prstGeom>
        </p:spPr>
      </p:pic>
      <p:sp>
        <p:nvSpPr>
          <p:cNvPr id="30" name="Body Level One…">
            <a:extLst>
              <a:ext uri="{FF2B5EF4-FFF2-40B4-BE49-F238E27FC236}">
                <a16:creationId xmlns:a16="http://schemas.microsoft.com/office/drawing/2014/main" id="{D9A5E347-3C9B-B420-ECFD-64833C4ABE2A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1790" y="3602995"/>
            <a:ext cx="5880039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SzTx/>
              <a:buFontTx/>
              <a:buNone/>
              <a:defRPr sz="4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rPr lang="en-US" dirty="0"/>
              <a:t>Subheading</a:t>
            </a:r>
          </a:p>
        </p:txBody>
      </p:sp>
      <p:sp>
        <p:nvSpPr>
          <p:cNvPr id="31" name="Picture Placeholder 22">
            <a:extLst>
              <a:ext uri="{FF2B5EF4-FFF2-40B4-BE49-F238E27FC236}">
                <a16:creationId xmlns:a16="http://schemas.microsoft.com/office/drawing/2014/main" id="{03B677B8-24D8-58B8-DDED-A8BC7AB5B67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496999" y="1295656"/>
            <a:ext cx="5257812" cy="39187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71E284BF-8F49-CC15-8A22-11FD2271F5B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4724" y="5788413"/>
            <a:ext cx="624288" cy="1221433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F688DE-C4A3-C960-100C-62522C9624F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9D98496-4EC3-894D-B459-8F599B9607F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755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Pag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D754D4-406B-92B1-7338-ADE5C983CF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05A4CA-6285-201D-C473-57EA4150C76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2C968C38-2643-900D-7AE2-8422D3C29AD9}"/>
              </a:ext>
            </a:extLst>
          </p:cNvPr>
          <p:cNvSpPr txBox="1">
            <a:spLocks/>
          </p:cNvSpPr>
          <p:nvPr userDrawn="1"/>
        </p:nvSpPr>
        <p:spPr>
          <a:xfrm>
            <a:off x="836612" y="835025"/>
            <a:ext cx="3935413" cy="1222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b="1" kern="1200"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Freeform 15">
            <a:extLst>
              <a:ext uri="{FF2B5EF4-FFF2-40B4-BE49-F238E27FC236}">
                <a16:creationId xmlns:a16="http://schemas.microsoft.com/office/drawing/2014/main" id="{834A6775-1772-56D1-7EF9-FD8B2BE632C9}"/>
              </a:ext>
            </a:extLst>
          </p:cNvPr>
          <p:cNvSpPr/>
          <p:nvPr userDrawn="1"/>
        </p:nvSpPr>
        <p:spPr>
          <a:xfrm rot="5400000">
            <a:off x="2670520" y="-44102"/>
            <a:ext cx="223719" cy="3979290"/>
          </a:xfrm>
          <a:prstGeom prst="rect">
            <a:avLst/>
          </a:prstGeom>
          <a:solidFill>
            <a:srgbClr val="99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2D2FE6D-42B3-9DB0-4470-4D1E99B42E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25905" y="6416234"/>
            <a:ext cx="2387600" cy="152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04E8D63-5DCB-3E3C-F55D-6E76F6DAE6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724" y="5788413"/>
            <a:ext cx="624288" cy="1221433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BC40E-1D8C-451A-76B5-1D4B114F0D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D98496-4EC3-894D-B459-8F599B9607F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315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>
            <a:extLst>
              <a:ext uri="{FF2B5EF4-FFF2-40B4-BE49-F238E27FC236}">
                <a16:creationId xmlns:a16="http://schemas.microsoft.com/office/drawing/2014/main" id="{8367CDD0-AB74-D150-7E35-A232EEF3758E}"/>
              </a:ext>
            </a:extLst>
          </p:cNvPr>
          <p:cNvSpPr/>
          <p:nvPr userDrawn="1"/>
        </p:nvSpPr>
        <p:spPr>
          <a:xfrm flipH="1">
            <a:off x="0" y="0"/>
            <a:ext cx="12264428" cy="7205835"/>
          </a:xfrm>
          <a:prstGeom prst="rect">
            <a:avLst/>
          </a:prstGeom>
          <a:blipFill>
            <a:blip r:embed="rId13"/>
            <a:stretch>
              <a:fillRect/>
            </a:stretch>
          </a:blipFill>
          <a:ln w="12700">
            <a:miter lim="400000"/>
          </a:ln>
        </p:spPr>
        <p:txBody>
          <a:bodyPr lIns="45719" rIns="45719" anchor="t"/>
          <a:lstStyle/>
          <a:p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3075BF-7280-732B-A32E-3570818C5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3B262-A4E4-E567-2DFB-784580AA9B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63726" y="6497053"/>
            <a:ext cx="1628274" cy="593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D98496-4EC3-894D-B459-8F599B9607F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093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63" r:id="rId4"/>
    <p:sldLayoutId id="2147483652" r:id="rId5"/>
    <p:sldLayoutId id="2147483654" r:id="rId6"/>
    <p:sldLayoutId id="2147483655" r:id="rId7"/>
    <p:sldLayoutId id="2147483664" r:id="rId8"/>
    <p:sldLayoutId id="2147483665" r:id="rId9"/>
    <p:sldLayoutId id="2147483657" r:id="rId10"/>
    <p:sldLayoutId id="214748365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842A8-1902-8E2C-ACBB-53B52204A0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05DA2C-57C8-4219-87C7-35E0DDBE1F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EBA0FB-F921-D0D6-3340-7D97FF64DA1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0DBC39-F46D-9B78-3304-A02600AB65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F3F2D7F-44F5-6521-EE3D-DA751D23302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416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E2A6A-901B-9171-1EEC-DF36F666C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A8F675-B727-4B27-BD6A-4AF5581BE4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D98496-4EC3-894D-B459-8F599B9607F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304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CF7B9-6E33-5CC7-56BD-9ACE21369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FD8C75-9578-F0E3-E48D-A969C3DDCBF0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29504A-D562-C622-B33B-A768E19B65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D98496-4EC3-894D-B459-8F599B9607F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979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8A71-AEBC-D5A3-104C-C5E496A6736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0054" y="136525"/>
            <a:ext cx="12011891" cy="133613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B75C04-CE3C-790D-6D2E-7CE989ADEF5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4D9E4FB-9657-9C6F-885B-2B0DB6D2C4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10FBA9F-5E37-C23B-1F6A-A203D1AFC1E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A04763E-7ADA-C2FA-A088-8428A7E57E9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B4E231-EB38-E25A-17BA-7AFD526A04D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9D98496-4EC3-894D-B459-8F599B9607F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556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3FF70-2A3C-32E5-53AC-9FF383805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8CDCA0-E263-011B-7C48-1481FBE32A93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6D62592-CF02-ECA4-6A09-64D713E5E02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920985-9E30-6D53-2699-42E1E3B3B83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9D98496-4EC3-894D-B459-8F599B9607F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120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2514159-1A00-9E63-B145-613FBB46A07F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96E6BF-2CDC-1E17-6CFD-3F0D052C085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491FED-8941-D30E-6B4B-6EA2121F2D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D98496-4EC3-894D-B459-8F599B9607F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434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AF6B78F-F637-1388-AA26-22E12C4E930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1C6322-C5E0-01E0-46C8-16766C1B4A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D98496-4EC3-894D-B459-8F599B9607F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201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22CB333-8DB5-B731-84C0-86D9573282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D98496-4EC3-894D-B459-8F599B9607F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428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7</Words>
  <Application>Microsoft Macintosh PowerPoint</Application>
  <PresentationFormat>Widescreen</PresentationFormat>
  <Paragraphs>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Aptos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Ivy Hoang</dc:creator>
  <cp:lastModifiedBy>Ivy Hoang</cp:lastModifiedBy>
  <cp:revision>5</cp:revision>
  <dcterms:created xsi:type="dcterms:W3CDTF">2024-04-19T20:34:21Z</dcterms:created>
  <dcterms:modified xsi:type="dcterms:W3CDTF">2024-08-21T03:44:15Z</dcterms:modified>
</cp:coreProperties>
</file>