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2e1b04155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2e1b04155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2e1b04155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2e1b04155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2e1b041551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2e1b041551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2e1b04155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2e1b04155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2e1b041551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2e1b041551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2e1b041551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2e1b041551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2e1b041551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2e1b041551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2e1b041551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2e1b041551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33800" y="1536600"/>
            <a:ext cx="8520600" cy="70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221500" y="2175450"/>
            <a:ext cx="6517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800" y="126925"/>
            <a:ext cx="4008476" cy="96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>
            <p:ph idx="2" type="pic"/>
          </p:nvPr>
        </p:nvSpPr>
        <p:spPr>
          <a:xfrm>
            <a:off x="44300" y="2957175"/>
            <a:ext cx="9099600" cy="218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er">
  <p:cSld name="CUSTOM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3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0538" y="567150"/>
            <a:ext cx="4862926" cy="11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825" y="2441225"/>
            <a:ext cx="355975" cy="2610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 txBox="1"/>
          <p:nvPr>
            <p:ph idx="1" type="subTitle"/>
          </p:nvPr>
        </p:nvSpPr>
        <p:spPr>
          <a:xfrm>
            <a:off x="900450" y="2441250"/>
            <a:ext cx="1414200" cy="2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7700" y="2398446"/>
            <a:ext cx="355975" cy="34660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/>
          <p:nvPr>
            <p:ph idx="2" type="subTitle"/>
          </p:nvPr>
        </p:nvSpPr>
        <p:spPr>
          <a:xfrm>
            <a:off x="2931513" y="2441250"/>
            <a:ext cx="1497900" cy="2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0" name="Google Shape;80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575" y="2412498"/>
            <a:ext cx="355975" cy="31850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/>
          <p:nvPr>
            <p:ph idx="3" type="subTitle"/>
          </p:nvPr>
        </p:nvSpPr>
        <p:spPr>
          <a:xfrm>
            <a:off x="5096850" y="2441250"/>
            <a:ext cx="1497900" cy="2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2" name="Google Shape;82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73445" y="2411563"/>
            <a:ext cx="355975" cy="32037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1"/>
          <p:cNvSpPr txBox="1"/>
          <p:nvPr>
            <p:ph idx="4" type="subTitle"/>
          </p:nvPr>
        </p:nvSpPr>
        <p:spPr>
          <a:xfrm>
            <a:off x="7198450" y="2441250"/>
            <a:ext cx="1414200" cy="2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550" y="4250450"/>
            <a:ext cx="548700" cy="105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725206"/>
            <a:ext cx="9144000" cy="202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675" y="387650"/>
            <a:ext cx="7478651" cy="43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type="title"/>
          </p:nvPr>
        </p:nvSpPr>
        <p:spPr>
          <a:xfrm>
            <a:off x="920450" y="489525"/>
            <a:ext cx="6489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500"/>
              <a:buNone/>
              <a:defRPr b="1" sz="3500">
                <a:solidFill>
                  <a:srgbClr val="98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p3"/>
          <p:cNvCxnSpPr/>
          <p:nvPr/>
        </p:nvCxnSpPr>
        <p:spPr>
          <a:xfrm>
            <a:off x="952500" y="1306925"/>
            <a:ext cx="6446100" cy="22200"/>
          </a:xfrm>
          <a:prstGeom prst="straightConnector1">
            <a:avLst/>
          </a:prstGeom>
          <a:noFill/>
          <a:ln cap="flat" cmpd="sng" w="11430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952500" y="1539500"/>
            <a:ext cx="6446100" cy="26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>
  <p:cSld name="SECTION_HEADER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725206"/>
            <a:ext cx="9144000" cy="202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675" y="387650"/>
            <a:ext cx="7478651" cy="43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type="title"/>
          </p:nvPr>
        </p:nvSpPr>
        <p:spPr>
          <a:xfrm>
            <a:off x="920450" y="489525"/>
            <a:ext cx="6489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500"/>
              <a:buNone/>
              <a:defRPr b="1" sz="3500">
                <a:solidFill>
                  <a:srgbClr val="98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" name="Google Shape;28;p4"/>
          <p:cNvCxnSpPr/>
          <p:nvPr/>
        </p:nvCxnSpPr>
        <p:spPr>
          <a:xfrm>
            <a:off x="952500" y="1306925"/>
            <a:ext cx="6446100" cy="22200"/>
          </a:xfrm>
          <a:prstGeom prst="straightConnector1">
            <a:avLst/>
          </a:prstGeom>
          <a:noFill/>
          <a:ln cap="flat" cmpd="sng" w="11430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952500" y="1539500"/>
            <a:ext cx="6446100" cy="26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xamples slide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223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800"/>
              <a:buNone/>
              <a:defRPr b="1">
                <a:solidFill>
                  <a:srgbClr val="98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5"/>
          <p:cNvSpPr/>
          <p:nvPr>
            <p:ph idx="2" type="pic"/>
          </p:nvPr>
        </p:nvSpPr>
        <p:spPr>
          <a:xfrm>
            <a:off x="268388" y="1127925"/>
            <a:ext cx="1737300" cy="2481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4" name="Google Shape;34;p5"/>
          <p:cNvSpPr/>
          <p:nvPr>
            <p:ph idx="3" type="pic"/>
          </p:nvPr>
        </p:nvSpPr>
        <p:spPr>
          <a:xfrm>
            <a:off x="2558363" y="1127925"/>
            <a:ext cx="1737300" cy="2481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5" name="Google Shape;35;p5"/>
          <p:cNvSpPr/>
          <p:nvPr>
            <p:ph idx="4" type="pic"/>
          </p:nvPr>
        </p:nvSpPr>
        <p:spPr>
          <a:xfrm>
            <a:off x="4848338" y="1127925"/>
            <a:ext cx="1737300" cy="2481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6" name="Google Shape;36;p5"/>
          <p:cNvSpPr/>
          <p:nvPr>
            <p:ph idx="5" type="pic"/>
          </p:nvPr>
        </p:nvSpPr>
        <p:spPr>
          <a:xfrm>
            <a:off x="7138313" y="1229775"/>
            <a:ext cx="1737300" cy="2481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pic>
        <p:nvPicPr>
          <p:cNvPr id="37" name="Google Shape;3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0400" y="3863175"/>
            <a:ext cx="1853300" cy="4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00375" y="3863175"/>
            <a:ext cx="1853300" cy="4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90350" y="3863175"/>
            <a:ext cx="1853300" cy="4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80325" y="3863175"/>
            <a:ext cx="1853300" cy="425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/>
          <p:nvPr/>
        </p:nvSpPr>
        <p:spPr>
          <a:xfrm>
            <a:off x="465175" y="3898600"/>
            <a:ext cx="1329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2" name="Google Shape;42;p5"/>
          <p:cNvSpPr txBox="1"/>
          <p:nvPr/>
        </p:nvSpPr>
        <p:spPr>
          <a:xfrm>
            <a:off x="2762525" y="3898600"/>
            <a:ext cx="1329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3" name="Google Shape;43;p5"/>
          <p:cNvSpPr txBox="1"/>
          <p:nvPr/>
        </p:nvSpPr>
        <p:spPr>
          <a:xfrm>
            <a:off x="5052500" y="3898600"/>
            <a:ext cx="1329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4" name="Google Shape;44;p5"/>
          <p:cNvSpPr txBox="1"/>
          <p:nvPr/>
        </p:nvSpPr>
        <p:spPr>
          <a:xfrm>
            <a:off x="7342475" y="3898600"/>
            <a:ext cx="1329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5" name="Google Shape;45;p5"/>
          <p:cNvSpPr txBox="1"/>
          <p:nvPr>
            <p:ph idx="1" type="subTitle"/>
          </p:nvPr>
        </p:nvSpPr>
        <p:spPr>
          <a:xfrm>
            <a:off x="381200" y="3915250"/>
            <a:ext cx="14508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6" type="subTitle"/>
          </p:nvPr>
        </p:nvSpPr>
        <p:spPr>
          <a:xfrm>
            <a:off x="2701613" y="3915250"/>
            <a:ext cx="14508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7" type="subTitle"/>
          </p:nvPr>
        </p:nvSpPr>
        <p:spPr>
          <a:xfrm>
            <a:off x="4991588" y="3915250"/>
            <a:ext cx="14508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8" type="subTitle"/>
          </p:nvPr>
        </p:nvSpPr>
        <p:spPr>
          <a:xfrm>
            <a:off x="7342463" y="3923338"/>
            <a:ext cx="14508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">
  <p:cSld name="TITLE_ONLY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6450" y="-29025"/>
            <a:ext cx="4756675" cy="520154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6"/>
          <p:cNvSpPr txBox="1"/>
          <p:nvPr>
            <p:ph type="title"/>
          </p:nvPr>
        </p:nvSpPr>
        <p:spPr>
          <a:xfrm>
            <a:off x="311700" y="223500"/>
            <a:ext cx="385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b="1" sz="3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cxnSp>
        <p:nvCxnSpPr>
          <p:cNvPr id="53" name="Google Shape;53;p6"/>
          <p:cNvCxnSpPr/>
          <p:nvPr/>
        </p:nvCxnSpPr>
        <p:spPr>
          <a:xfrm>
            <a:off x="389225" y="1550575"/>
            <a:ext cx="3444600" cy="0"/>
          </a:xfrm>
          <a:prstGeom prst="straightConnector1">
            <a:avLst/>
          </a:prstGeom>
          <a:noFill/>
          <a:ln cap="flat" cmpd="sng" w="114300">
            <a:solidFill>
              <a:srgbClr val="FFCC0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" name="Google Shape;54;p6"/>
          <p:cNvSpPr txBox="1"/>
          <p:nvPr>
            <p:ph idx="1" type="subTitle"/>
          </p:nvPr>
        </p:nvSpPr>
        <p:spPr>
          <a:xfrm>
            <a:off x="371688" y="1783650"/>
            <a:ext cx="3732600" cy="28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6"/>
          <p:cNvSpPr/>
          <p:nvPr>
            <p:ph idx="2" type="pic"/>
          </p:nvPr>
        </p:nvSpPr>
        <p:spPr>
          <a:xfrm>
            <a:off x="4895400" y="243675"/>
            <a:ext cx="4064700" cy="38766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6" name="Google Shape;56;p6"/>
          <p:cNvCxnSpPr/>
          <p:nvPr/>
        </p:nvCxnSpPr>
        <p:spPr>
          <a:xfrm>
            <a:off x="7066225" y="4363775"/>
            <a:ext cx="1838700" cy="11100"/>
          </a:xfrm>
          <a:prstGeom prst="straightConnector1">
            <a:avLst/>
          </a:prstGeom>
          <a:noFill/>
          <a:ln cap="flat" cmpd="sng" w="11430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7" name="Google Shape;5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50" y="4250450"/>
            <a:ext cx="548700" cy="105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4" name="Google Shape;64;p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5" name="Google Shape;65;p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idx="1" type="body"/>
          </p:nvPr>
        </p:nvSpPr>
        <p:spPr>
          <a:xfrm>
            <a:off x="346975" y="39130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1500">
                <a:solidFill>
                  <a:schemeClr val="dk1"/>
                </a:solidFill>
              </a:defRPr>
            </a:lvl1pPr>
            <a:lvl2pPr lvl="1" algn="r">
              <a:buNone/>
              <a:defRPr b="1" sz="1500">
                <a:solidFill>
                  <a:schemeClr val="dk1"/>
                </a:solidFill>
              </a:defRPr>
            </a:lvl2pPr>
            <a:lvl3pPr lvl="2" algn="r">
              <a:buNone/>
              <a:defRPr b="1" sz="1500">
                <a:solidFill>
                  <a:schemeClr val="dk1"/>
                </a:solidFill>
              </a:defRPr>
            </a:lvl3pPr>
            <a:lvl4pPr lvl="3" algn="r">
              <a:buNone/>
              <a:defRPr b="1" sz="1500">
                <a:solidFill>
                  <a:schemeClr val="dk1"/>
                </a:solidFill>
              </a:defRPr>
            </a:lvl4pPr>
            <a:lvl5pPr lvl="4" algn="r">
              <a:buNone/>
              <a:defRPr b="1" sz="1500">
                <a:solidFill>
                  <a:schemeClr val="dk1"/>
                </a:solidFill>
              </a:defRPr>
            </a:lvl5pPr>
            <a:lvl6pPr lvl="5" algn="r">
              <a:buNone/>
              <a:defRPr b="1" sz="1500">
                <a:solidFill>
                  <a:schemeClr val="dk1"/>
                </a:solidFill>
              </a:defRPr>
            </a:lvl6pPr>
            <a:lvl7pPr lvl="6" algn="r">
              <a:buNone/>
              <a:defRPr b="1" sz="1500">
                <a:solidFill>
                  <a:schemeClr val="dk1"/>
                </a:solidFill>
              </a:defRPr>
            </a:lvl7pPr>
            <a:lvl8pPr lvl="7" algn="r">
              <a:buNone/>
              <a:defRPr b="1" sz="1500">
                <a:solidFill>
                  <a:schemeClr val="dk1"/>
                </a:solidFill>
              </a:defRPr>
            </a:lvl8pPr>
            <a:lvl9pPr lvl="8" algn="r">
              <a:buNone/>
              <a:defRPr b="1" sz="15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550" y="4250450"/>
            <a:ext cx="548700" cy="105350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type="ctrTitle"/>
          </p:nvPr>
        </p:nvSpPr>
        <p:spPr>
          <a:xfrm>
            <a:off x="133800" y="1536600"/>
            <a:ext cx="8520600" cy="70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of Presentation</a:t>
            </a:r>
            <a:endParaRPr/>
          </a:p>
        </p:txBody>
      </p:sp>
      <p:sp>
        <p:nvSpPr>
          <p:cNvPr id="90" name="Google Shape;90;p12"/>
          <p:cNvSpPr txBox="1"/>
          <p:nvPr>
            <p:ph idx="1" type="subTitle"/>
          </p:nvPr>
        </p:nvSpPr>
        <p:spPr>
          <a:xfrm>
            <a:off x="221500" y="2175450"/>
            <a:ext cx="6517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Subheading</a:t>
            </a:r>
            <a:endParaRPr/>
          </a:p>
        </p:txBody>
      </p:sp>
      <p:sp>
        <p:nvSpPr>
          <p:cNvPr id="91" name="Google Shape;91;p12"/>
          <p:cNvSpPr/>
          <p:nvPr>
            <p:ph idx="2" type="pic"/>
          </p:nvPr>
        </p:nvSpPr>
        <p:spPr>
          <a:xfrm>
            <a:off x="44300" y="2957175"/>
            <a:ext cx="9099600" cy="2186400"/>
          </a:xfrm>
          <a:prstGeom prst="rect">
            <a:avLst/>
          </a:prstGeom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920450" y="489525"/>
            <a:ext cx="6489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97" name="Google Shape;97;p13"/>
          <p:cNvSpPr txBox="1"/>
          <p:nvPr>
            <p:ph idx="1" type="subTitle"/>
          </p:nvPr>
        </p:nvSpPr>
        <p:spPr>
          <a:xfrm>
            <a:off x="952500" y="1539500"/>
            <a:ext cx="6446100" cy="26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Subheading 1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Subheading 2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Subheading 3</a:t>
            </a:r>
            <a:endParaRPr/>
          </a:p>
        </p:txBody>
      </p:sp>
      <p:sp>
        <p:nvSpPr>
          <p:cNvPr id="98" name="Google Shape;98;p13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title"/>
          </p:nvPr>
        </p:nvSpPr>
        <p:spPr>
          <a:xfrm>
            <a:off x="920450" y="489525"/>
            <a:ext cx="6489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Heading</a:t>
            </a:r>
            <a:endParaRPr/>
          </a:p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14"/>
          <p:cNvSpPr txBox="1"/>
          <p:nvPr>
            <p:ph idx="1" type="subTitle"/>
          </p:nvPr>
        </p:nvSpPr>
        <p:spPr>
          <a:xfrm>
            <a:off x="952500" y="1539500"/>
            <a:ext cx="6446100" cy="26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Bulleted list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311700" y="223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5"/>
          <p:cNvSpPr/>
          <p:nvPr>
            <p:ph idx="2" type="pic"/>
          </p:nvPr>
        </p:nvSpPr>
        <p:spPr>
          <a:xfrm>
            <a:off x="268388" y="1127925"/>
            <a:ext cx="1737300" cy="2481000"/>
          </a:xfrm>
          <a:prstGeom prst="roundRect">
            <a:avLst>
              <a:gd fmla="val 16667" name="adj"/>
            </a:avLst>
          </a:prstGeom>
        </p:spPr>
      </p:sp>
      <p:sp>
        <p:nvSpPr>
          <p:cNvPr id="113" name="Google Shape;113;p15"/>
          <p:cNvSpPr/>
          <p:nvPr>
            <p:ph idx="3" type="pic"/>
          </p:nvPr>
        </p:nvSpPr>
        <p:spPr>
          <a:xfrm>
            <a:off x="2558363" y="1127925"/>
            <a:ext cx="1737300" cy="2481000"/>
          </a:xfrm>
          <a:prstGeom prst="roundRect">
            <a:avLst>
              <a:gd fmla="val 16667" name="adj"/>
            </a:avLst>
          </a:prstGeom>
        </p:spPr>
      </p:sp>
      <p:sp>
        <p:nvSpPr>
          <p:cNvPr id="114" name="Google Shape;114;p15"/>
          <p:cNvSpPr/>
          <p:nvPr>
            <p:ph idx="4" type="pic"/>
          </p:nvPr>
        </p:nvSpPr>
        <p:spPr>
          <a:xfrm>
            <a:off x="4848338" y="1127925"/>
            <a:ext cx="1737300" cy="2481000"/>
          </a:xfrm>
          <a:prstGeom prst="roundRect">
            <a:avLst>
              <a:gd fmla="val 16667" name="adj"/>
            </a:avLst>
          </a:prstGeom>
        </p:spPr>
      </p:sp>
      <p:sp>
        <p:nvSpPr>
          <p:cNvPr id="115" name="Google Shape;115;p15"/>
          <p:cNvSpPr/>
          <p:nvPr>
            <p:ph idx="5" type="pic"/>
          </p:nvPr>
        </p:nvSpPr>
        <p:spPr>
          <a:xfrm>
            <a:off x="7138313" y="1229775"/>
            <a:ext cx="1737300" cy="2481000"/>
          </a:xfrm>
          <a:prstGeom prst="roundRect">
            <a:avLst>
              <a:gd fmla="val 16667" name="adj"/>
            </a:avLst>
          </a:prstGeom>
        </p:spPr>
      </p:sp>
      <p:sp>
        <p:nvSpPr>
          <p:cNvPr id="116" name="Google Shape;116;p15"/>
          <p:cNvSpPr txBox="1"/>
          <p:nvPr>
            <p:ph idx="1" type="subTitle"/>
          </p:nvPr>
        </p:nvSpPr>
        <p:spPr>
          <a:xfrm>
            <a:off x="381200" y="3915250"/>
            <a:ext cx="14508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5"/>
          <p:cNvSpPr txBox="1"/>
          <p:nvPr>
            <p:ph idx="6" type="subTitle"/>
          </p:nvPr>
        </p:nvSpPr>
        <p:spPr>
          <a:xfrm>
            <a:off x="2701613" y="3915250"/>
            <a:ext cx="14508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5"/>
          <p:cNvSpPr txBox="1"/>
          <p:nvPr>
            <p:ph idx="7" type="subTitle"/>
          </p:nvPr>
        </p:nvSpPr>
        <p:spPr>
          <a:xfrm>
            <a:off x="4991588" y="3915250"/>
            <a:ext cx="14508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5"/>
          <p:cNvSpPr txBox="1"/>
          <p:nvPr>
            <p:ph idx="8" type="subTitle"/>
          </p:nvPr>
        </p:nvSpPr>
        <p:spPr>
          <a:xfrm>
            <a:off x="7342463" y="3923338"/>
            <a:ext cx="14508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>
            <p:ph type="title"/>
          </p:nvPr>
        </p:nvSpPr>
        <p:spPr>
          <a:xfrm>
            <a:off x="311700" y="223500"/>
            <a:ext cx="385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16"/>
          <p:cNvSpPr/>
          <p:nvPr>
            <p:ph idx="2" type="pic"/>
          </p:nvPr>
        </p:nvSpPr>
        <p:spPr>
          <a:xfrm>
            <a:off x="4895400" y="243675"/>
            <a:ext cx="4064700" cy="3876600"/>
          </a:xfrm>
          <a:prstGeom prst="rect">
            <a:avLst/>
          </a:prstGeom>
        </p:spPr>
      </p:sp>
      <p:sp>
        <p:nvSpPr>
          <p:cNvPr id="127" name="Google Shape;127;p16"/>
          <p:cNvSpPr txBox="1"/>
          <p:nvPr>
            <p:ph idx="1" type="subTitle"/>
          </p:nvPr>
        </p:nvSpPr>
        <p:spPr>
          <a:xfrm>
            <a:off x="371688" y="1783650"/>
            <a:ext cx="3732600" cy="28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8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19"/>
          <p:cNvSpPr txBox="1"/>
          <p:nvPr>
            <p:ph idx="1" type="body"/>
          </p:nvPr>
        </p:nvSpPr>
        <p:spPr>
          <a:xfrm>
            <a:off x="346975" y="39130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idx="1" type="subTitle"/>
          </p:nvPr>
        </p:nvSpPr>
        <p:spPr>
          <a:xfrm>
            <a:off x="900450" y="2441250"/>
            <a:ext cx="1414200" cy="2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300"/>
              <a:t> crs@sc-ctsi.org</a:t>
            </a:r>
            <a:endParaRPr sz="13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750"/>
          </a:p>
        </p:txBody>
      </p:sp>
      <p:sp>
        <p:nvSpPr>
          <p:cNvPr id="153" name="Google Shape;153;p20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" name="Google Shape;154;p20"/>
          <p:cNvSpPr txBox="1"/>
          <p:nvPr>
            <p:ph idx="2" type="subTitle"/>
          </p:nvPr>
        </p:nvSpPr>
        <p:spPr>
          <a:xfrm>
            <a:off x="2931513" y="2441250"/>
            <a:ext cx="1497900" cy="2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@SoCalCTSI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0"/>
          <p:cNvSpPr txBox="1"/>
          <p:nvPr>
            <p:ph idx="3" type="subTitle"/>
          </p:nvPr>
        </p:nvSpPr>
        <p:spPr>
          <a:xfrm>
            <a:off x="5096850" y="2441250"/>
            <a:ext cx="1497900" cy="2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300"/>
              <a:t>(323) 442-CTSA</a:t>
            </a:r>
            <a:endParaRPr sz="13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750"/>
          </a:p>
        </p:txBody>
      </p:sp>
      <p:sp>
        <p:nvSpPr>
          <p:cNvPr id="156" name="Google Shape;156;p20"/>
          <p:cNvSpPr txBox="1"/>
          <p:nvPr>
            <p:ph idx="4" type="subTitle"/>
          </p:nvPr>
        </p:nvSpPr>
        <p:spPr>
          <a:xfrm>
            <a:off x="7198450" y="2441250"/>
            <a:ext cx="1414200" cy="2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34363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300">
                <a:solidFill>
                  <a:srgbClr val="0C220F"/>
                </a:solidFill>
              </a:rPr>
              <a:t>@SoCalCTSI</a:t>
            </a:r>
            <a:endParaRPr sz="1300">
              <a:solidFill>
                <a:srgbClr val="0C220F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7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